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6.xml" ContentType="application/vnd.openxmlformats-officedocument.themeOverride+xml"/>
  <Override PartName="/ppt/notesSlides/notesSlide11.xml" ContentType="application/vnd.openxmlformats-officedocument.presentationml.notesSlide+xml"/>
  <Override PartName="/ppt/theme/themeOverride7.xml" ContentType="application/vnd.openxmlformats-officedocument.themeOverride+xml"/>
  <Override PartName="/ppt/notesSlides/notesSlide12.xml" ContentType="application/vnd.openxmlformats-officedocument.presentationml.notesSlide+xml"/>
  <Override PartName="/ppt/theme/themeOverride8.xml" ContentType="application/vnd.openxmlformats-officedocument.themeOverr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theme/themeOverride11.xml" ContentType="application/vnd.openxmlformats-officedocument.themeOverride+xml"/>
  <Override PartName="/ppt/notesSlides/notesSlide16.xml" ContentType="application/vnd.openxmlformats-officedocument.presentationml.notesSlide+xml"/>
  <Override PartName="/ppt/theme/themeOverride12.xml" ContentType="application/vnd.openxmlformats-officedocument.themeOverride+xml"/>
  <Override PartName="/ppt/notesSlides/notesSlide17.xml" ContentType="application/vnd.openxmlformats-officedocument.presentationml.notesSlide+xml"/>
  <Override PartName="/ppt/theme/themeOverride13.xml" ContentType="application/vnd.openxmlformats-officedocument.themeOverride+xml"/>
  <Override PartName="/ppt/notesSlides/notesSlide18.xml" ContentType="application/vnd.openxmlformats-officedocument.presentationml.notesSlide+xml"/>
  <Override PartName="/ppt/theme/themeOverride14.xml" ContentType="application/vnd.openxmlformats-officedocument.themeOverride+xml"/>
  <Override PartName="/ppt/notesSlides/notesSlide19.xml" ContentType="application/vnd.openxmlformats-officedocument.presentationml.notesSlide+xml"/>
  <Override PartName="/ppt/theme/themeOverride15.xml" ContentType="application/vnd.openxmlformats-officedocument.themeOverride+xml"/>
  <Override PartName="/ppt/notesSlides/notesSlide20.xml" ContentType="application/vnd.openxmlformats-officedocument.presentationml.notesSlide+xml"/>
  <Override PartName="/ppt/theme/themeOverride16.xml" ContentType="application/vnd.openxmlformats-officedocument.themeOverride+xml"/>
  <Override PartName="/ppt/notesSlides/notesSlide21.xml" ContentType="application/vnd.openxmlformats-officedocument.presentationml.notesSlide+xml"/>
  <Override PartName="/ppt/theme/themeOverride17.xml" ContentType="application/vnd.openxmlformats-officedocument.themeOverride+xml"/>
  <Override PartName="/ppt/notesSlides/notesSlide22.xml" ContentType="application/vnd.openxmlformats-officedocument.presentationml.notesSlide+xml"/>
  <Override PartName="/ppt/theme/themeOverride18.xml" ContentType="application/vnd.openxmlformats-officedocument.themeOverride+xml"/>
  <Override PartName="/ppt/notesSlides/notesSlide23.xml" ContentType="application/vnd.openxmlformats-officedocument.presentationml.notesSlide+xml"/>
  <Override PartName="/ppt/theme/themeOverride19.xml" ContentType="application/vnd.openxmlformats-officedocument.themeOverride+xml"/>
  <Override PartName="/ppt/notesSlides/notesSlide24.xml" ContentType="application/vnd.openxmlformats-officedocument.presentationml.notesSlide+xml"/>
  <Override PartName="/ppt/theme/themeOverride20.xml" ContentType="application/vnd.openxmlformats-officedocument.themeOverride+xml"/>
  <Override PartName="/ppt/notesSlides/notesSlide25.xml" ContentType="application/vnd.openxmlformats-officedocument.presentationml.notesSlide+xml"/>
  <Override PartName="/ppt/theme/themeOverride21.xml" ContentType="application/vnd.openxmlformats-officedocument.themeOverride+xml"/>
  <Override PartName="/ppt/notesSlides/notesSlide26.xml" ContentType="application/vnd.openxmlformats-officedocument.presentationml.notesSlide+xml"/>
  <Override PartName="/ppt/theme/themeOverride22.xml" ContentType="application/vnd.openxmlformats-officedocument.themeOverride+xml"/>
  <Override PartName="/ppt/notesSlides/notesSlide27.xml" ContentType="application/vnd.openxmlformats-officedocument.presentationml.notesSlide+xml"/>
  <Override PartName="/ppt/theme/themeOverride23.xml" ContentType="application/vnd.openxmlformats-officedocument.themeOverride+xml"/>
  <Override PartName="/ppt/notesSlides/notesSlide28.xml" ContentType="application/vnd.openxmlformats-officedocument.presentationml.notesSlide+xml"/>
  <Override PartName="/ppt/theme/themeOverride24.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5.xml" ContentType="application/vnd.openxmlformats-officedocument.themeOverride+xml"/>
  <Override PartName="/ppt/notesSlides/notesSlide31.xml" ContentType="application/vnd.openxmlformats-officedocument.presentationml.notesSlide+xml"/>
  <Override PartName="/ppt/theme/themeOverride26.xml" ContentType="application/vnd.openxmlformats-officedocument.themeOverride+xml"/>
  <Override PartName="/ppt/notesSlides/notesSlide32.xml" ContentType="application/vnd.openxmlformats-officedocument.presentationml.notesSlide+xml"/>
  <Override PartName="/ppt/theme/themeOverride27.xml" ContentType="application/vnd.openxmlformats-officedocument.themeOverride+xml"/>
  <Override PartName="/ppt/notesSlides/notesSlide33.xml" ContentType="application/vnd.openxmlformats-officedocument.presentationml.notesSlide+xml"/>
  <Override PartName="/ppt/theme/themeOverride28.xml" ContentType="application/vnd.openxmlformats-officedocument.themeOverride+xml"/>
  <Override PartName="/ppt/notesSlides/notesSlide34.xml" ContentType="application/vnd.openxmlformats-officedocument.presentationml.notesSlide+xml"/>
  <Override PartName="/ppt/theme/themeOverride29.xml" ContentType="application/vnd.openxmlformats-officedocument.themeOverride+xml"/>
  <Override PartName="/ppt/notesSlides/notesSlide35.xml" ContentType="application/vnd.openxmlformats-officedocument.presentationml.notesSlide+xml"/>
  <Override PartName="/ppt/theme/themeOverride30.xml" ContentType="application/vnd.openxmlformats-officedocument.themeOverride+xml"/>
  <Override PartName="/ppt/notesSlides/notesSlide36.xml" ContentType="application/vnd.openxmlformats-officedocument.presentationml.notesSlide+xml"/>
  <Override PartName="/ppt/theme/themeOverride31.xml" ContentType="application/vnd.openxmlformats-officedocument.themeOverride+xml"/>
  <Override PartName="/ppt/notesSlides/notesSlide37.xml" ContentType="application/vnd.openxmlformats-officedocument.presentationml.notesSlide+xml"/>
  <Override PartName="/ppt/theme/themeOverride32.xml" ContentType="application/vnd.openxmlformats-officedocument.themeOverride+xml"/>
  <Override PartName="/ppt/notesSlides/notesSlide38.xml" ContentType="application/vnd.openxmlformats-officedocument.presentationml.notesSlide+xml"/>
  <Override PartName="/ppt/theme/themeOverride33.xml" ContentType="application/vnd.openxmlformats-officedocument.themeOverride+xml"/>
  <Override PartName="/ppt/notesSlides/notesSlide39.xml" ContentType="application/vnd.openxmlformats-officedocument.presentationml.notesSlide+xml"/>
  <Override PartName="/ppt/theme/themeOverride34.xml" ContentType="application/vnd.openxmlformats-officedocument.themeOverride+xml"/>
  <Override PartName="/ppt/notesSlides/notesSlide40.xml" ContentType="application/vnd.openxmlformats-officedocument.presentationml.notesSlide+xml"/>
  <Override PartName="/ppt/theme/themeOverride35.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36.xml" ContentType="application/vnd.openxmlformats-officedocument.themeOverride+xml"/>
  <Override PartName="/ppt/notesSlides/notesSlide43.xml" ContentType="application/vnd.openxmlformats-officedocument.presentationml.notesSlide+xml"/>
  <Override PartName="/ppt/theme/themeOverride37.xml" ContentType="application/vnd.openxmlformats-officedocument.themeOverride+xml"/>
  <Override PartName="/ppt/notesSlides/notesSlide44.xml" ContentType="application/vnd.openxmlformats-officedocument.presentationml.notesSlide+xml"/>
  <Override PartName="/ppt/theme/themeOverride38.xml" ContentType="application/vnd.openxmlformats-officedocument.themeOverride+xml"/>
  <Override PartName="/ppt/notesSlides/notesSlide45.xml" ContentType="application/vnd.openxmlformats-officedocument.presentationml.notesSlide+xml"/>
  <Override PartName="/ppt/theme/themeOverride39.xml" ContentType="application/vnd.openxmlformats-officedocument.themeOverride+xml"/>
  <Override PartName="/ppt/notesSlides/notesSlide46.xml" ContentType="application/vnd.openxmlformats-officedocument.presentationml.notesSlide+xml"/>
  <Override PartName="/ppt/theme/themeOverride40.xml" ContentType="application/vnd.openxmlformats-officedocument.themeOverride+xml"/>
  <Override PartName="/ppt/notesSlides/notesSlide47.xml" ContentType="application/vnd.openxmlformats-officedocument.presentationml.notesSlide+xml"/>
  <Override PartName="/ppt/theme/themeOverride41.xml" ContentType="application/vnd.openxmlformats-officedocument.themeOverride+xml"/>
  <Override PartName="/ppt/notesSlides/notesSlide48.xml" ContentType="application/vnd.openxmlformats-officedocument.presentationml.notesSlide+xml"/>
  <Override PartName="/ppt/theme/themeOverride42.xml" ContentType="application/vnd.openxmlformats-officedocument.themeOverride+xml"/>
  <Override PartName="/ppt/notesSlides/notesSlide49.xml" ContentType="application/vnd.openxmlformats-officedocument.presentationml.notesSlide+xml"/>
  <Override PartName="/ppt/theme/themeOverride43.xml" ContentType="application/vnd.openxmlformats-officedocument.themeOverride+xml"/>
  <Override PartName="/ppt/notesSlides/notesSlide50.xml" ContentType="application/vnd.openxmlformats-officedocument.presentationml.notesSlide+xml"/>
  <Override PartName="/ppt/theme/themeOverride44.xml" ContentType="application/vnd.openxmlformats-officedocument.themeOverride+xml"/>
  <Override PartName="/ppt/notesSlides/notesSlide51.xml" ContentType="application/vnd.openxmlformats-officedocument.presentationml.notesSlide+xml"/>
  <Override PartName="/ppt/theme/themeOverride45.xml" ContentType="application/vnd.openxmlformats-officedocument.themeOverride+xml"/>
  <Override PartName="/ppt/notesSlides/notesSlide52.xml" ContentType="application/vnd.openxmlformats-officedocument.presentationml.notesSlide+xml"/>
  <Override PartName="/ppt/theme/themeOverride46.xml" ContentType="application/vnd.openxmlformats-officedocument.themeOverride+xml"/>
  <Override PartName="/ppt/notesSlides/notesSlide53.xml" ContentType="application/vnd.openxmlformats-officedocument.presentationml.notesSlide+xml"/>
  <Override PartName="/ppt/theme/themeOverride47.xml" ContentType="application/vnd.openxmlformats-officedocument.themeOverride+xml"/>
  <Override PartName="/ppt/notesSlides/notesSlide54.xml" ContentType="application/vnd.openxmlformats-officedocument.presentationml.notesSlide+xml"/>
  <Override PartName="/ppt/theme/themeOverride48.xml" ContentType="application/vnd.openxmlformats-officedocument.themeOverride+xml"/>
  <Override PartName="/ppt/notesSlides/notesSlide55.xml" ContentType="application/vnd.openxmlformats-officedocument.presentationml.notesSlide+xml"/>
  <Override PartName="/ppt/theme/themeOverride49.xml" ContentType="application/vnd.openxmlformats-officedocument.themeOverride+xml"/>
  <Override PartName="/ppt/notesSlides/notesSlide56.xml" ContentType="application/vnd.openxmlformats-officedocument.presentationml.notesSlide+xml"/>
  <Override PartName="/ppt/theme/themeOverride50.xml" ContentType="application/vnd.openxmlformats-officedocument.themeOverride+xml"/>
  <Override PartName="/ppt/notesSlides/notesSlide57.xml" ContentType="application/vnd.openxmlformats-officedocument.presentationml.notesSlide+xml"/>
  <Override PartName="/ppt/theme/themeOverride51.xml" ContentType="application/vnd.openxmlformats-officedocument.themeOverride+xml"/>
  <Override PartName="/ppt/notesSlides/notesSlide58.xml" ContentType="application/vnd.openxmlformats-officedocument.presentationml.notesSlide+xml"/>
  <Override PartName="/ppt/theme/themeOverride52.xml" ContentType="application/vnd.openxmlformats-officedocument.themeOverride+xml"/>
  <Override PartName="/ppt/notesSlides/notesSlide59.xml" ContentType="application/vnd.openxmlformats-officedocument.presentationml.notesSlide+xml"/>
  <Override PartName="/ppt/theme/themeOverride53.xml" ContentType="application/vnd.openxmlformats-officedocument.themeOverride+xml"/>
  <Override PartName="/ppt/notesSlides/notesSlide60.xml" ContentType="application/vnd.openxmlformats-officedocument.presentationml.notesSlide+xml"/>
  <Override PartName="/ppt/theme/themeOverride54.xml" ContentType="application/vnd.openxmlformats-officedocument.themeOverride+xml"/>
  <Override PartName="/ppt/notesSlides/notesSlide61.xml" ContentType="application/vnd.openxmlformats-officedocument.presentationml.notesSlide+xml"/>
  <Override PartName="/ppt/theme/themeOverride55.xml" ContentType="application/vnd.openxmlformats-officedocument.themeOverride+xml"/>
  <Override PartName="/ppt/notesSlides/notesSlide62.xml" ContentType="application/vnd.openxmlformats-officedocument.presentationml.notesSlide+xml"/>
  <Override PartName="/ppt/theme/themeOverride56.xml" ContentType="application/vnd.openxmlformats-officedocument.themeOverride+xml"/>
  <Override PartName="/ppt/notesSlides/notesSlide6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4"/>
    <p:sldMasterId id="2147483668" r:id="rId5"/>
  </p:sldMasterIdLst>
  <p:notesMasterIdLst>
    <p:notesMasterId r:id="rId69"/>
  </p:notesMasterIdLst>
  <p:sldIdLst>
    <p:sldId id="368" r:id="rId6"/>
    <p:sldId id="369" r:id="rId7"/>
    <p:sldId id="370" r:id="rId8"/>
    <p:sldId id="259" r:id="rId9"/>
    <p:sldId id="260" r:id="rId10"/>
    <p:sldId id="261" r:id="rId11"/>
    <p:sldId id="262" r:id="rId12"/>
    <p:sldId id="263" r:id="rId13"/>
    <p:sldId id="371"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372" r:id="rId35"/>
    <p:sldId id="288" r:id="rId36"/>
    <p:sldId id="289" r:id="rId37"/>
    <p:sldId id="290" r:id="rId38"/>
    <p:sldId id="291" r:id="rId39"/>
    <p:sldId id="292" r:id="rId40"/>
    <p:sldId id="293" r:id="rId41"/>
    <p:sldId id="294" r:id="rId42"/>
    <p:sldId id="295" r:id="rId43"/>
    <p:sldId id="296" r:id="rId44"/>
    <p:sldId id="297" r:id="rId45"/>
    <p:sldId id="298" r:id="rId46"/>
    <p:sldId id="373" r:id="rId47"/>
    <p:sldId id="303" r:id="rId48"/>
    <p:sldId id="304" r:id="rId49"/>
    <p:sldId id="305" r:id="rId50"/>
    <p:sldId id="306" r:id="rId51"/>
    <p:sldId id="307" r:id="rId52"/>
    <p:sldId id="308" r:id="rId53"/>
    <p:sldId id="309" r:id="rId54"/>
    <p:sldId id="310" r:id="rId55"/>
    <p:sldId id="311" r:id="rId56"/>
    <p:sldId id="312" r:id="rId57"/>
    <p:sldId id="313" r:id="rId58"/>
    <p:sldId id="315" r:id="rId59"/>
    <p:sldId id="316" r:id="rId60"/>
    <p:sldId id="317" r:id="rId61"/>
    <p:sldId id="318" r:id="rId62"/>
    <p:sldId id="319" r:id="rId63"/>
    <p:sldId id="320" r:id="rId64"/>
    <p:sldId id="322" r:id="rId65"/>
    <p:sldId id="323" r:id="rId66"/>
    <p:sldId id="324" r:id="rId67"/>
    <p:sldId id="325" r:id="rId68"/>
  </p:sldIdLst>
  <p:sldSz cx="24377650" cy="13716000"/>
  <p:notesSz cx="6858000" cy="9144000"/>
  <p:embeddedFontLst>
    <p:embeddedFont>
      <p:font typeface="Lato" panose="020F0502020204030203" pitchFamily="34" charset="0"/>
      <p:regular r:id="rId70"/>
      <p:bold r:id="rId71"/>
      <p:italic r:id="rId72"/>
      <p:boldItalic r:id="rId73"/>
    </p:embeddedFont>
    <p:embeddedFont>
      <p:font typeface="Montserrat" panose="00000500000000000000" pitchFamily="2" charset="-18"/>
      <p:regular r:id="rId74"/>
      <p:bold r:id="rId75"/>
      <p:italic r:id="rId76"/>
      <p:boldItalic r:id="rId77"/>
    </p:embeddedFont>
    <p:embeddedFont>
      <p:font typeface="Poppins" panose="00000500000000000000" pitchFamily="2" charset="-18"/>
      <p:regular r:id="rId78"/>
      <p:bold r:id="rId79"/>
      <p:italic r:id="rId80"/>
      <p:boldItalic r:id="rId81"/>
    </p:embeddedFont>
    <p:embeddedFont>
      <p:font typeface="Proxima Nova" panose="020B0604020202020204" charset="0"/>
      <p:regular r:id="rId82"/>
      <p:bold r:id="rId83"/>
      <p:italic r:id="rId84"/>
      <p:boldItalic r:id="rId85"/>
    </p:embeddedFont>
    <p:embeddedFont>
      <p:font typeface="Roboto Mono" panose="00000009000000000000" pitchFamily="49" charset="0"/>
      <p:regular r:id="rId86"/>
      <p:bold r:id="rId87"/>
      <p:italic r:id="rId88"/>
      <p:boldItalic r:id="rId89"/>
    </p:embeddedFont>
    <p:embeddedFont>
      <p:font typeface="Source Code Pro" panose="020B0509030403020204" pitchFamily="49" charset="0"/>
      <p:regular r:id="rId90"/>
      <p:bold r:id="rId91"/>
      <p:italic r:id="rId92"/>
      <p:boldItalic r:id="rId93"/>
    </p:embeddedFont>
    <p:embeddedFont>
      <p:font typeface="Verdana" panose="020B060403050404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438"/>
    <a:srgbClr val="678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76" autoAdjust="0"/>
  </p:normalViewPr>
  <p:slideViewPr>
    <p:cSldViewPr snapToGrid="0">
      <p:cViewPr varScale="1">
        <p:scale>
          <a:sx n="45" d="100"/>
          <a:sy n="45" d="100"/>
        </p:scale>
        <p:origin x="135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5.fntdata"/><Relationship Id="rId79" Type="http://schemas.openxmlformats.org/officeDocument/2006/relationships/font" Target="fonts/font10.fntdata"/><Relationship Id="rId102" Type="http://schemas.microsoft.com/office/2016/11/relationships/changesInfo" Target="changesInfos/changesInfo1.xml"/><Relationship Id="rId5" Type="http://schemas.openxmlformats.org/officeDocument/2006/relationships/slideMaster" Target="slideMasters/slideMaster2.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7.fntdata"/><Relationship Id="rId97" Type="http://schemas.openxmlformats.org/officeDocument/2006/relationships/font" Target="fonts/font28.fntdata"/><Relationship Id="rId7" Type="http://schemas.openxmlformats.org/officeDocument/2006/relationships/slide" Target="slides/slide2.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8.fntdata"/><Relationship Id="rId61" Type="http://schemas.openxmlformats.org/officeDocument/2006/relationships/slide" Target="slides/slide56.xml"/><Relationship Id="rId82" Type="http://schemas.openxmlformats.org/officeDocument/2006/relationships/font" Target="fonts/font13.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8.fntdata"/><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rt Oláh" userId="343df27d-cf76-4b1b-b828-1d7a6dc9b04f" providerId="ADAL" clId="{7426E54C-4A78-400C-9FC7-BB3DE57BFF5B}"/>
    <pc:docChg chg="undo custSel addSld delSld modSld delMainMaster">
      <pc:chgData name="Norbert Oláh" userId="343df27d-cf76-4b1b-b828-1d7a6dc9b04f" providerId="ADAL" clId="{7426E54C-4A78-400C-9FC7-BB3DE57BFF5B}" dt="2024-04-21T19:31:16.723" v="222" actId="478"/>
      <pc:docMkLst>
        <pc:docMk/>
      </pc:docMkLst>
      <pc:sldChg chg="del">
        <pc:chgData name="Norbert Oláh" userId="343df27d-cf76-4b1b-b828-1d7a6dc9b04f" providerId="ADAL" clId="{7426E54C-4A78-400C-9FC7-BB3DE57BFF5B}" dt="2024-04-21T18:58:59.496" v="6" actId="2696"/>
        <pc:sldMkLst>
          <pc:docMk/>
          <pc:sldMk cId="0" sldId="256"/>
        </pc:sldMkLst>
      </pc:sldChg>
      <pc:sldChg chg="modSp del">
        <pc:chgData name="Norbert Oláh" userId="343df27d-cf76-4b1b-b828-1d7a6dc9b04f" providerId="ADAL" clId="{7426E54C-4A78-400C-9FC7-BB3DE57BFF5B}" dt="2024-04-21T19:00:07.740" v="21" actId="2696"/>
        <pc:sldMkLst>
          <pc:docMk/>
          <pc:sldMk cId="0" sldId="257"/>
        </pc:sldMkLst>
        <pc:spChg chg="mod">
          <ac:chgData name="Norbert Oláh" userId="343df27d-cf76-4b1b-b828-1d7a6dc9b04f" providerId="ADAL" clId="{7426E54C-4A78-400C-9FC7-BB3DE57BFF5B}" dt="2024-04-21T18:59:55.891" v="16"/>
          <ac:spMkLst>
            <pc:docMk/>
            <pc:sldMk cId="0" sldId="257"/>
            <ac:spMk id="122" creationId="{00000000-0000-0000-0000-000000000000}"/>
          </ac:spMkLst>
        </pc:spChg>
        <pc:spChg chg="mod">
          <ac:chgData name="Norbert Oláh" userId="343df27d-cf76-4b1b-b828-1d7a6dc9b04f" providerId="ADAL" clId="{7426E54C-4A78-400C-9FC7-BB3DE57BFF5B}" dt="2024-04-21T18:59:39.813" v="11"/>
          <ac:spMkLst>
            <pc:docMk/>
            <pc:sldMk cId="0" sldId="257"/>
            <ac:spMk id="126" creationId="{00000000-0000-0000-0000-000000000000}"/>
          </ac:spMkLst>
        </pc:spChg>
        <pc:spChg chg="mod">
          <ac:chgData name="Norbert Oláh" userId="343df27d-cf76-4b1b-b828-1d7a6dc9b04f" providerId="ADAL" clId="{7426E54C-4A78-400C-9FC7-BB3DE57BFF5B}" dt="2024-04-21T18:59:25.747" v="8"/>
          <ac:spMkLst>
            <pc:docMk/>
            <pc:sldMk cId="0" sldId="257"/>
            <ac:spMk id="130" creationId="{00000000-0000-0000-0000-000000000000}"/>
          </ac:spMkLst>
        </pc:spChg>
      </pc:sldChg>
      <pc:sldChg chg="modSp del">
        <pc:chgData name="Norbert Oláh" userId="343df27d-cf76-4b1b-b828-1d7a6dc9b04f" providerId="ADAL" clId="{7426E54C-4A78-400C-9FC7-BB3DE57BFF5B}" dt="2024-04-21T19:00:30.590" v="33" actId="2696"/>
        <pc:sldMkLst>
          <pc:docMk/>
          <pc:sldMk cId="0" sldId="258"/>
        </pc:sldMkLst>
        <pc:spChg chg="mod">
          <ac:chgData name="Norbert Oláh" userId="343df27d-cf76-4b1b-b828-1d7a6dc9b04f" providerId="ADAL" clId="{7426E54C-4A78-400C-9FC7-BB3DE57BFF5B}" dt="2024-04-21T19:00:21.739" v="30"/>
          <ac:spMkLst>
            <pc:docMk/>
            <pc:sldMk cId="0" sldId="258"/>
            <ac:spMk id="139" creationId="{00000000-0000-0000-0000-000000000000}"/>
          </ac:spMkLst>
        </pc:spChg>
      </pc:sldChg>
      <pc:sldChg chg="delSp modSp setBg">
        <pc:chgData name="Norbert Oláh" userId="343df27d-cf76-4b1b-b828-1d7a6dc9b04f" providerId="ADAL" clId="{7426E54C-4A78-400C-9FC7-BB3DE57BFF5B}" dt="2024-04-21T19:02:33.959" v="45" actId="478"/>
        <pc:sldMkLst>
          <pc:docMk/>
          <pc:sldMk cId="0" sldId="259"/>
        </pc:sldMkLst>
        <pc:spChg chg="del">
          <ac:chgData name="Norbert Oláh" userId="343df27d-cf76-4b1b-b828-1d7a6dc9b04f" providerId="ADAL" clId="{7426E54C-4A78-400C-9FC7-BB3DE57BFF5B}" dt="2024-04-21T19:02:33.959" v="45" actId="478"/>
          <ac:spMkLst>
            <pc:docMk/>
            <pc:sldMk cId="0" sldId="259"/>
            <ac:spMk id="151" creationId="{00000000-0000-0000-0000-000000000000}"/>
          </ac:spMkLst>
        </pc:spChg>
        <pc:spChg chg="mod">
          <ac:chgData name="Norbert Oláh" userId="343df27d-cf76-4b1b-b828-1d7a6dc9b04f" providerId="ADAL" clId="{7426E54C-4A78-400C-9FC7-BB3DE57BFF5B}" dt="2024-04-21T19:02:25.139" v="42" actId="207"/>
          <ac:spMkLst>
            <pc:docMk/>
            <pc:sldMk cId="0" sldId="259"/>
            <ac:spMk id="152" creationId="{00000000-0000-0000-0000-000000000000}"/>
          </ac:spMkLst>
        </pc:spChg>
        <pc:spChg chg="del mod">
          <ac:chgData name="Norbert Oláh" userId="343df27d-cf76-4b1b-b828-1d7a6dc9b04f" providerId="ADAL" clId="{7426E54C-4A78-400C-9FC7-BB3DE57BFF5B}" dt="2024-04-21T19:02:30.893" v="44" actId="478"/>
          <ac:spMkLst>
            <pc:docMk/>
            <pc:sldMk cId="0" sldId="259"/>
            <ac:spMk id="156" creationId="{00000000-0000-0000-0000-000000000000}"/>
          </ac:spMkLst>
        </pc:spChg>
      </pc:sldChg>
      <pc:sldChg chg="delSp modSp setBg">
        <pc:chgData name="Norbert Oláh" userId="343df27d-cf76-4b1b-b828-1d7a6dc9b04f" providerId="ADAL" clId="{7426E54C-4A78-400C-9FC7-BB3DE57BFF5B}" dt="2024-04-21T19:03:17.923" v="53" actId="207"/>
        <pc:sldMkLst>
          <pc:docMk/>
          <pc:sldMk cId="0" sldId="260"/>
        </pc:sldMkLst>
        <pc:spChg chg="del">
          <ac:chgData name="Norbert Oláh" userId="343df27d-cf76-4b1b-b828-1d7a6dc9b04f" providerId="ADAL" clId="{7426E54C-4A78-400C-9FC7-BB3DE57BFF5B}" dt="2024-04-21T19:03:08.751" v="49" actId="478"/>
          <ac:spMkLst>
            <pc:docMk/>
            <pc:sldMk cId="0" sldId="260"/>
            <ac:spMk id="161" creationId="{00000000-0000-0000-0000-000000000000}"/>
          </ac:spMkLst>
        </pc:spChg>
        <pc:spChg chg="mod">
          <ac:chgData name="Norbert Oláh" userId="343df27d-cf76-4b1b-b828-1d7a6dc9b04f" providerId="ADAL" clId="{7426E54C-4A78-400C-9FC7-BB3DE57BFF5B}" dt="2024-04-21T19:03:17.923" v="53" actId="207"/>
          <ac:spMkLst>
            <pc:docMk/>
            <pc:sldMk cId="0" sldId="260"/>
            <ac:spMk id="162" creationId="{00000000-0000-0000-0000-000000000000}"/>
          </ac:spMkLst>
        </pc:spChg>
        <pc:spChg chg="del">
          <ac:chgData name="Norbert Oláh" userId="343df27d-cf76-4b1b-b828-1d7a6dc9b04f" providerId="ADAL" clId="{7426E54C-4A78-400C-9FC7-BB3DE57BFF5B}" dt="2024-04-21T19:03:06.363" v="48" actId="478"/>
          <ac:spMkLst>
            <pc:docMk/>
            <pc:sldMk cId="0" sldId="260"/>
            <ac:spMk id="180" creationId="{00000000-0000-0000-0000-000000000000}"/>
          </ac:spMkLst>
        </pc:spChg>
      </pc:sldChg>
      <pc:sldChg chg="delSp modSp setBg">
        <pc:chgData name="Norbert Oláh" userId="343df27d-cf76-4b1b-b828-1d7a6dc9b04f" providerId="ADAL" clId="{7426E54C-4A78-400C-9FC7-BB3DE57BFF5B}" dt="2024-04-21T19:04:40.972" v="73" actId="207"/>
        <pc:sldMkLst>
          <pc:docMk/>
          <pc:sldMk cId="0" sldId="261"/>
        </pc:sldMkLst>
        <pc:spChg chg="del">
          <ac:chgData name="Norbert Oláh" userId="343df27d-cf76-4b1b-b828-1d7a6dc9b04f" providerId="ADAL" clId="{7426E54C-4A78-400C-9FC7-BB3DE57BFF5B}" dt="2024-04-21T19:04:30.031" v="69" actId="478"/>
          <ac:spMkLst>
            <pc:docMk/>
            <pc:sldMk cId="0" sldId="261"/>
            <ac:spMk id="185" creationId="{00000000-0000-0000-0000-000000000000}"/>
          </ac:spMkLst>
        </pc:spChg>
        <pc:spChg chg="mod">
          <ac:chgData name="Norbert Oláh" userId="343df27d-cf76-4b1b-b828-1d7a6dc9b04f" providerId="ADAL" clId="{7426E54C-4A78-400C-9FC7-BB3DE57BFF5B}" dt="2024-04-21T19:04:40.972" v="73" actId="207"/>
          <ac:spMkLst>
            <pc:docMk/>
            <pc:sldMk cId="0" sldId="261"/>
            <ac:spMk id="186" creationId="{00000000-0000-0000-0000-000000000000}"/>
          </ac:spMkLst>
        </pc:spChg>
        <pc:spChg chg="del">
          <ac:chgData name="Norbert Oláh" userId="343df27d-cf76-4b1b-b828-1d7a6dc9b04f" providerId="ADAL" clId="{7426E54C-4A78-400C-9FC7-BB3DE57BFF5B}" dt="2024-04-21T19:04:27.494" v="68" actId="478"/>
          <ac:spMkLst>
            <pc:docMk/>
            <pc:sldMk cId="0" sldId="261"/>
            <ac:spMk id="190" creationId="{00000000-0000-0000-0000-000000000000}"/>
          </ac:spMkLst>
        </pc:spChg>
      </pc:sldChg>
      <pc:sldChg chg="delSp modSp setBg">
        <pc:chgData name="Norbert Oláh" userId="343df27d-cf76-4b1b-b828-1d7a6dc9b04f" providerId="ADAL" clId="{7426E54C-4A78-400C-9FC7-BB3DE57BFF5B}" dt="2024-04-21T19:04:12.292" v="67" actId="207"/>
        <pc:sldMkLst>
          <pc:docMk/>
          <pc:sldMk cId="0" sldId="262"/>
        </pc:sldMkLst>
        <pc:spChg chg="del">
          <ac:chgData name="Norbert Oláh" userId="343df27d-cf76-4b1b-b828-1d7a6dc9b04f" providerId="ADAL" clId="{7426E54C-4A78-400C-9FC7-BB3DE57BFF5B}" dt="2024-04-21T19:03:58.279" v="63" actId="478"/>
          <ac:spMkLst>
            <pc:docMk/>
            <pc:sldMk cId="0" sldId="262"/>
            <ac:spMk id="195" creationId="{00000000-0000-0000-0000-000000000000}"/>
          </ac:spMkLst>
        </pc:spChg>
        <pc:spChg chg="mod">
          <ac:chgData name="Norbert Oláh" userId="343df27d-cf76-4b1b-b828-1d7a6dc9b04f" providerId="ADAL" clId="{7426E54C-4A78-400C-9FC7-BB3DE57BFF5B}" dt="2024-04-21T19:04:12.292" v="67" actId="207"/>
          <ac:spMkLst>
            <pc:docMk/>
            <pc:sldMk cId="0" sldId="262"/>
            <ac:spMk id="196" creationId="{00000000-0000-0000-0000-000000000000}"/>
          </ac:spMkLst>
        </pc:spChg>
        <pc:spChg chg="del">
          <ac:chgData name="Norbert Oláh" userId="343df27d-cf76-4b1b-b828-1d7a6dc9b04f" providerId="ADAL" clId="{7426E54C-4A78-400C-9FC7-BB3DE57BFF5B}" dt="2024-04-21T19:03:56.118" v="62" actId="478"/>
          <ac:spMkLst>
            <pc:docMk/>
            <pc:sldMk cId="0" sldId="262"/>
            <ac:spMk id="199" creationId="{00000000-0000-0000-0000-000000000000}"/>
          </ac:spMkLst>
        </pc:spChg>
      </pc:sldChg>
      <pc:sldChg chg="delSp modSp setBg">
        <pc:chgData name="Norbert Oláh" userId="343df27d-cf76-4b1b-b828-1d7a6dc9b04f" providerId="ADAL" clId="{7426E54C-4A78-400C-9FC7-BB3DE57BFF5B}" dt="2024-04-21T19:03:51.704" v="61" actId="207"/>
        <pc:sldMkLst>
          <pc:docMk/>
          <pc:sldMk cId="0" sldId="263"/>
        </pc:sldMkLst>
        <pc:spChg chg="del">
          <ac:chgData name="Norbert Oláh" userId="343df27d-cf76-4b1b-b828-1d7a6dc9b04f" providerId="ADAL" clId="{7426E54C-4A78-400C-9FC7-BB3DE57BFF5B}" dt="2024-04-21T19:03:43.803" v="58" actId="478"/>
          <ac:spMkLst>
            <pc:docMk/>
            <pc:sldMk cId="0" sldId="263"/>
            <ac:spMk id="204" creationId="{00000000-0000-0000-0000-000000000000}"/>
          </ac:spMkLst>
        </pc:spChg>
        <pc:spChg chg="mod">
          <ac:chgData name="Norbert Oláh" userId="343df27d-cf76-4b1b-b828-1d7a6dc9b04f" providerId="ADAL" clId="{7426E54C-4A78-400C-9FC7-BB3DE57BFF5B}" dt="2024-04-21T19:03:51.704" v="61" actId="207"/>
          <ac:spMkLst>
            <pc:docMk/>
            <pc:sldMk cId="0" sldId="263"/>
            <ac:spMk id="205" creationId="{00000000-0000-0000-0000-000000000000}"/>
          </ac:spMkLst>
        </pc:spChg>
        <pc:spChg chg="del">
          <ac:chgData name="Norbert Oláh" userId="343df27d-cf76-4b1b-b828-1d7a6dc9b04f" providerId="ADAL" clId="{7426E54C-4A78-400C-9FC7-BB3DE57BFF5B}" dt="2024-04-21T19:03:41.469" v="57" actId="478"/>
          <ac:spMkLst>
            <pc:docMk/>
            <pc:sldMk cId="0" sldId="263"/>
            <ac:spMk id="211" creationId="{00000000-0000-0000-0000-000000000000}"/>
          </ac:spMkLst>
        </pc:spChg>
      </pc:sldChg>
      <pc:sldChg chg="modSp del setBg">
        <pc:chgData name="Norbert Oláh" userId="343df27d-cf76-4b1b-b828-1d7a6dc9b04f" providerId="ADAL" clId="{7426E54C-4A78-400C-9FC7-BB3DE57BFF5B}" dt="2024-04-21T19:05:18.338" v="78" actId="2696"/>
        <pc:sldMkLst>
          <pc:docMk/>
          <pc:sldMk cId="0" sldId="265"/>
        </pc:sldMkLst>
        <pc:spChg chg="mod">
          <ac:chgData name="Norbert Oláh" userId="343df27d-cf76-4b1b-b828-1d7a6dc9b04f" providerId="ADAL" clId="{7426E54C-4A78-400C-9FC7-BB3DE57BFF5B}" dt="2024-04-21T19:05:11.123" v="76"/>
          <ac:spMkLst>
            <pc:docMk/>
            <pc:sldMk cId="0" sldId="265"/>
            <ac:spMk id="225" creationId="{00000000-0000-0000-0000-000000000000}"/>
          </ac:spMkLst>
        </pc:spChg>
      </pc:sldChg>
      <pc:sldChg chg="delSp modSp setBg">
        <pc:chgData name="Norbert Oláh" userId="343df27d-cf76-4b1b-b828-1d7a6dc9b04f" providerId="ADAL" clId="{7426E54C-4A78-400C-9FC7-BB3DE57BFF5B}" dt="2024-04-21T19:23:12.695" v="110" actId="478"/>
        <pc:sldMkLst>
          <pc:docMk/>
          <pc:sldMk cId="0" sldId="267"/>
        </pc:sldMkLst>
        <pc:spChg chg="del">
          <ac:chgData name="Norbert Oláh" userId="343df27d-cf76-4b1b-b828-1d7a6dc9b04f" providerId="ADAL" clId="{7426E54C-4A78-400C-9FC7-BB3DE57BFF5B}" dt="2024-04-21T19:23:12.695" v="110" actId="478"/>
          <ac:spMkLst>
            <pc:docMk/>
            <pc:sldMk cId="0" sldId="267"/>
            <ac:spMk id="243" creationId="{00000000-0000-0000-0000-000000000000}"/>
          </ac:spMkLst>
        </pc:spChg>
        <pc:spChg chg="mod">
          <ac:chgData name="Norbert Oláh" userId="343df27d-cf76-4b1b-b828-1d7a6dc9b04f" providerId="ADAL" clId="{7426E54C-4A78-400C-9FC7-BB3DE57BFF5B}" dt="2024-04-21T19:23:02.549" v="108" actId="207"/>
          <ac:spMkLst>
            <pc:docMk/>
            <pc:sldMk cId="0" sldId="267"/>
            <ac:spMk id="244" creationId="{00000000-0000-0000-0000-000000000000}"/>
          </ac:spMkLst>
        </pc:spChg>
        <pc:spChg chg="del">
          <ac:chgData name="Norbert Oláh" userId="343df27d-cf76-4b1b-b828-1d7a6dc9b04f" providerId="ADAL" clId="{7426E54C-4A78-400C-9FC7-BB3DE57BFF5B}" dt="2024-04-21T19:23:10.258" v="109" actId="478"/>
          <ac:spMkLst>
            <pc:docMk/>
            <pc:sldMk cId="0" sldId="267"/>
            <ac:spMk id="247" creationId="{00000000-0000-0000-0000-000000000000}"/>
          </ac:spMkLst>
        </pc:spChg>
      </pc:sldChg>
      <pc:sldChg chg="delSp setBg">
        <pc:chgData name="Norbert Oláh" userId="343df27d-cf76-4b1b-b828-1d7a6dc9b04f" providerId="ADAL" clId="{7426E54C-4A78-400C-9FC7-BB3DE57BFF5B}" dt="2024-04-21T19:21:36.588" v="86" actId="478"/>
        <pc:sldMkLst>
          <pc:docMk/>
          <pc:sldMk cId="0" sldId="268"/>
        </pc:sldMkLst>
        <pc:spChg chg="del">
          <ac:chgData name="Norbert Oláh" userId="343df27d-cf76-4b1b-b828-1d7a6dc9b04f" providerId="ADAL" clId="{7426E54C-4A78-400C-9FC7-BB3DE57BFF5B}" dt="2024-04-21T19:21:36.588" v="86" actId="478"/>
          <ac:spMkLst>
            <pc:docMk/>
            <pc:sldMk cId="0" sldId="268"/>
            <ac:spMk id="255" creationId="{00000000-0000-0000-0000-000000000000}"/>
          </ac:spMkLst>
        </pc:spChg>
        <pc:spChg chg="del">
          <ac:chgData name="Norbert Oláh" userId="343df27d-cf76-4b1b-b828-1d7a6dc9b04f" providerId="ADAL" clId="{7426E54C-4A78-400C-9FC7-BB3DE57BFF5B}" dt="2024-04-21T19:21:34.268" v="85" actId="478"/>
          <ac:spMkLst>
            <pc:docMk/>
            <pc:sldMk cId="0" sldId="268"/>
            <ac:spMk id="256" creationId="{00000000-0000-0000-0000-000000000000}"/>
          </ac:spMkLst>
        </pc:spChg>
      </pc:sldChg>
      <pc:sldChg chg="delSp setBg">
        <pc:chgData name="Norbert Oláh" userId="343df27d-cf76-4b1b-b828-1d7a6dc9b04f" providerId="ADAL" clId="{7426E54C-4A78-400C-9FC7-BB3DE57BFF5B}" dt="2024-04-21T19:23:23.300" v="112" actId="478"/>
        <pc:sldMkLst>
          <pc:docMk/>
          <pc:sldMk cId="0" sldId="269"/>
        </pc:sldMkLst>
        <pc:spChg chg="del">
          <ac:chgData name="Norbert Oláh" userId="343df27d-cf76-4b1b-b828-1d7a6dc9b04f" providerId="ADAL" clId="{7426E54C-4A78-400C-9FC7-BB3DE57BFF5B}" dt="2024-04-21T19:23:23.300" v="112" actId="478"/>
          <ac:spMkLst>
            <pc:docMk/>
            <pc:sldMk cId="0" sldId="269"/>
            <ac:spMk id="321" creationId="{00000000-0000-0000-0000-000000000000}"/>
          </ac:spMkLst>
        </pc:spChg>
        <pc:spChg chg="del">
          <ac:chgData name="Norbert Oláh" userId="343df27d-cf76-4b1b-b828-1d7a6dc9b04f" providerId="ADAL" clId="{7426E54C-4A78-400C-9FC7-BB3DE57BFF5B}" dt="2024-04-21T19:23:21.042" v="111" actId="478"/>
          <ac:spMkLst>
            <pc:docMk/>
            <pc:sldMk cId="0" sldId="269"/>
            <ac:spMk id="322" creationId="{00000000-0000-0000-0000-000000000000}"/>
          </ac:spMkLst>
        </pc:spChg>
      </pc:sldChg>
      <pc:sldChg chg="delSp setBg">
        <pc:chgData name="Norbert Oláh" userId="343df27d-cf76-4b1b-b828-1d7a6dc9b04f" providerId="ADAL" clId="{7426E54C-4A78-400C-9FC7-BB3DE57BFF5B}" dt="2024-04-21T19:23:29.859" v="114" actId="478"/>
        <pc:sldMkLst>
          <pc:docMk/>
          <pc:sldMk cId="0" sldId="270"/>
        </pc:sldMkLst>
        <pc:spChg chg="del">
          <ac:chgData name="Norbert Oláh" userId="343df27d-cf76-4b1b-b828-1d7a6dc9b04f" providerId="ADAL" clId="{7426E54C-4A78-400C-9FC7-BB3DE57BFF5B}" dt="2024-04-21T19:23:29.859" v="114" actId="478"/>
          <ac:spMkLst>
            <pc:docMk/>
            <pc:sldMk cId="0" sldId="270"/>
            <ac:spMk id="392" creationId="{00000000-0000-0000-0000-000000000000}"/>
          </ac:spMkLst>
        </pc:spChg>
        <pc:spChg chg="del">
          <ac:chgData name="Norbert Oláh" userId="343df27d-cf76-4b1b-b828-1d7a6dc9b04f" providerId="ADAL" clId="{7426E54C-4A78-400C-9FC7-BB3DE57BFF5B}" dt="2024-04-21T19:23:27.275" v="113" actId="478"/>
          <ac:spMkLst>
            <pc:docMk/>
            <pc:sldMk cId="0" sldId="270"/>
            <ac:spMk id="393" creationId="{00000000-0000-0000-0000-000000000000}"/>
          </ac:spMkLst>
        </pc:spChg>
      </pc:sldChg>
      <pc:sldChg chg="delSp setBg">
        <pc:chgData name="Norbert Oláh" userId="343df27d-cf76-4b1b-b828-1d7a6dc9b04f" providerId="ADAL" clId="{7426E54C-4A78-400C-9FC7-BB3DE57BFF5B}" dt="2024-04-21T19:23:37.829" v="116" actId="478"/>
        <pc:sldMkLst>
          <pc:docMk/>
          <pc:sldMk cId="0" sldId="271"/>
        </pc:sldMkLst>
        <pc:spChg chg="del">
          <ac:chgData name="Norbert Oláh" userId="343df27d-cf76-4b1b-b828-1d7a6dc9b04f" providerId="ADAL" clId="{7426E54C-4A78-400C-9FC7-BB3DE57BFF5B}" dt="2024-04-21T19:23:37.829" v="116" actId="478"/>
          <ac:spMkLst>
            <pc:docMk/>
            <pc:sldMk cId="0" sldId="271"/>
            <ac:spMk id="412" creationId="{00000000-0000-0000-0000-000000000000}"/>
          </ac:spMkLst>
        </pc:spChg>
        <pc:spChg chg="del">
          <ac:chgData name="Norbert Oláh" userId="343df27d-cf76-4b1b-b828-1d7a6dc9b04f" providerId="ADAL" clId="{7426E54C-4A78-400C-9FC7-BB3DE57BFF5B}" dt="2024-04-21T19:23:35.525" v="115" actId="478"/>
          <ac:spMkLst>
            <pc:docMk/>
            <pc:sldMk cId="0" sldId="271"/>
            <ac:spMk id="413" creationId="{00000000-0000-0000-0000-000000000000}"/>
          </ac:spMkLst>
        </pc:spChg>
      </pc:sldChg>
      <pc:sldChg chg="delSp modSp setBg">
        <pc:chgData name="Norbert Oláh" userId="343df27d-cf76-4b1b-b828-1d7a6dc9b04f" providerId="ADAL" clId="{7426E54C-4A78-400C-9FC7-BB3DE57BFF5B}" dt="2024-04-21T19:23:48.499" v="120" actId="478"/>
        <pc:sldMkLst>
          <pc:docMk/>
          <pc:sldMk cId="0" sldId="272"/>
        </pc:sldMkLst>
        <pc:spChg chg="del">
          <ac:chgData name="Norbert Oláh" userId="343df27d-cf76-4b1b-b828-1d7a6dc9b04f" providerId="ADAL" clId="{7426E54C-4A78-400C-9FC7-BB3DE57BFF5B}" dt="2024-04-21T19:23:48.499" v="120" actId="478"/>
          <ac:spMkLst>
            <pc:docMk/>
            <pc:sldMk cId="0" sldId="272"/>
            <ac:spMk id="433" creationId="{00000000-0000-0000-0000-000000000000}"/>
          </ac:spMkLst>
        </pc:spChg>
        <pc:spChg chg="mod">
          <ac:chgData name="Norbert Oláh" userId="343df27d-cf76-4b1b-b828-1d7a6dc9b04f" providerId="ADAL" clId="{7426E54C-4A78-400C-9FC7-BB3DE57BFF5B}" dt="2024-04-21T19:23:43.724" v="118" actId="207"/>
          <ac:spMkLst>
            <pc:docMk/>
            <pc:sldMk cId="0" sldId="272"/>
            <ac:spMk id="434" creationId="{00000000-0000-0000-0000-000000000000}"/>
          </ac:spMkLst>
        </pc:spChg>
        <pc:spChg chg="del">
          <ac:chgData name="Norbert Oláh" userId="343df27d-cf76-4b1b-b828-1d7a6dc9b04f" providerId="ADAL" clId="{7426E54C-4A78-400C-9FC7-BB3DE57BFF5B}" dt="2024-04-21T19:23:45.947" v="119" actId="478"/>
          <ac:spMkLst>
            <pc:docMk/>
            <pc:sldMk cId="0" sldId="272"/>
            <ac:spMk id="437" creationId="{00000000-0000-0000-0000-000000000000}"/>
          </ac:spMkLst>
        </pc:spChg>
      </pc:sldChg>
      <pc:sldChg chg="delSp modSp setBg delAnim">
        <pc:chgData name="Norbert Oláh" userId="343df27d-cf76-4b1b-b828-1d7a6dc9b04f" providerId="ADAL" clId="{7426E54C-4A78-400C-9FC7-BB3DE57BFF5B}" dt="2024-04-21T19:24:12.820" v="127" actId="478"/>
        <pc:sldMkLst>
          <pc:docMk/>
          <pc:sldMk cId="0" sldId="273"/>
        </pc:sldMkLst>
        <pc:spChg chg="del">
          <ac:chgData name="Norbert Oláh" userId="343df27d-cf76-4b1b-b828-1d7a6dc9b04f" providerId="ADAL" clId="{7426E54C-4A78-400C-9FC7-BB3DE57BFF5B}" dt="2024-04-21T19:24:12.820" v="127" actId="478"/>
          <ac:spMkLst>
            <pc:docMk/>
            <pc:sldMk cId="0" sldId="273"/>
            <ac:spMk id="442" creationId="{00000000-0000-0000-0000-000000000000}"/>
          </ac:spMkLst>
        </pc:spChg>
        <pc:spChg chg="mod">
          <ac:chgData name="Norbert Oláh" userId="343df27d-cf76-4b1b-b828-1d7a6dc9b04f" providerId="ADAL" clId="{7426E54C-4A78-400C-9FC7-BB3DE57BFF5B}" dt="2024-04-21T19:24:00.292" v="123" actId="207"/>
          <ac:spMkLst>
            <pc:docMk/>
            <pc:sldMk cId="0" sldId="273"/>
            <ac:spMk id="443" creationId="{00000000-0000-0000-0000-000000000000}"/>
          </ac:spMkLst>
        </pc:spChg>
        <pc:spChg chg="mod">
          <ac:chgData name="Norbert Oláh" userId="343df27d-cf76-4b1b-b828-1d7a6dc9b04f" providerId="ADAL" clId="{7426E54C-4A78-400C-9FC7-BB3DE57BFF5B}" dt="2024-04-21T19:24:03.374" v="124" actId="207"/>
          <ac:spMkLst>
            <pc:docMk/>
            <pc:sldMk cId="0" sldId="273"/>
            <ac:spMk id="444" creationId="{00000000-0000-0000-0000-000000000000}"/>
          </ac:spMkLst>
        </pc:spChg>
        <pc:spChg chg="mod">
          <ac:chgData name="Norbert Oláh" userId="343df27d-cf76-4b1b-b828-1d7a6dc9b04f" providerId="ADAL" clId="{7426E54C-4A78-400C-9FC7-BB3DE57BFF5B}" dt="2024-04-21T19:23:54.533" v="121" actId="1076"/>
          <ac:spMkLst>
            <pc:docMk/>
            <pc:sldMk cId="0" sldId="273"/>
            <ac:spMk id="445" creationId="{00000000-0000-0000-0000-000000000000}"/>
          </ac:spMkLst>
        </pc:spChg>
        <pc:spChg chg="del">
          <ac:chgData name="Norbert Oláh" userId="343df27d-cf76-4b1b-b828-1d7a6dc9b04f" providerId="ADAL" clId="{7426E54C-4A78-400C-9FC7-BB3DE57BFF5B}" dt="2024-04-21T19:21:21.689" v="83" actId="478"/>
          <ac:spMkLst>
            <pc:docMk/>
            <pc:sldMk cId="0" sldId="273"/>
            <ac:spMk id="446" creationId="{00000000-0000-0000-0000-000000000000}"/>
          </ac:spMkLst>
        </pc:spChg>
        <pc:spChg chg="del">
          <ac:chgData name="Norbert Oláh" userId="343df27d-cf76-4b1b-b828-1d7a6dc9b04f" providerId="ADAL" clId="{7426E54C-4A78-400C-9FC7-BB3DE57BFF5B}" dt="2024-04-21T19:24:10.330" v="126" actId="478"/>
          <ac:spMkLst>
            <pc:docMk/>
            <pc:sldMk cId="0" sldId="273"/>
            <ac:spMk id="447" creationId="{00000000-0000-0000-0000-000000000000}"/>
          </ac:spMkLst>
        </pc:spChg>
        <pc:spChg chg="del">
          <ac:chgData name="Norbert Oláh" userId="343df27d-cf76-4b1b-b828-1d7a6dc9b04f" providerId="ADAL" clId="{7426E54C-4A78-400C-9FC7-BB3DE57BFF5B}" dt="2024-04-21T19:21:19.414" v="82" actId="478"/>
          <ac:spMkLst>
            <pc:docMk/>
            <pc:sldMk cId="0" sldId="273"/>
            <ac:spMk id="448" creationId="{00000000-0000-0000-0000-000000000000}"/>
          </ac:spMkLst>
        </pc:spChg>
        <pc:spChg chg="del">
          <ac:chgData name="Norbert Oláh" userId="343df27d-cf76-4b1b-b828-1d7a6dc9b04f" providerId="ADAL" clId="{7426E54C-4A78-400C-9FC7-BB3DE57BFF5B}" dt="2024-04-21T19:21:16.213" v="80" actId="478"/>
          <ac:spMkLst>
            <pc:docMk/>
            <pc:sldMk cId="0" sldId="273"/>
            <ac:spMk id="449" creationId="{00000000-0000-0000-0000-000000000000}"/>
          </ac:spMkLst>
        </pc:spChg>
        <pc:spChg chg="del">
          <ac:chgData name="Norbert Oláh" userId="343df27d-cf76-4b1b-b828-1d7a6dc9b04f" providerId="ADAL" clId="{7426E54C-4A78-400C-9FC7-BB3DE57BFF5B}" dt="2024-04-21T19:24:07.809" v="125" actId="478"/>
          <ac:spMkLst>
            <pc:docMk/>
            <pc:sldMk cId="0" sldId="273"/>
            <ac:spMk id="450" creationId="{00000000-0000-0000-0000-000000000000}"/>
          </ac:spMkLst>
        </pc:spChg>
        <pc:picChg chg="del">
          <ac:chgData name="Norbert Oláh" userId="343df27d-cf76-4b1b-b828-1d7a6dc9b04f" providerId="ADAL" clId="{7426E54C-4A78-400C-9FC7-BB3DE57BFF5B}" dt="2024-04-21T19:21:17.562" v="81" actId="478"/>
          <ac:picMkLst>
            <pc:docMk/>
            <pc:sldMk cId="0" sldId="273"/>
            <ac:picMk id="451" creationId="{00000000-0000-0000-0000-000000000000}"/>
          </ac:picMkLst>
        </pc:picChg>
      </pc:sldChg>
      <pc:sldChg chg="delSp modSp setBg">
        <pc:chgData name="Norbert Oláh" userId="343df27d-cf76-4b1b-b828-1d7a6dc9b04f" providerId="ADAL" clId="{7426E54C-4A78-400C-9FC7-BB3DE57BFF5B}" dt="2024-04-21T19:24:29.312" v="132" actId="207"/>
        <pc:sldMkLst>
          <pc:docMk/>
          <pc:sldMk cId="0" sldId="274"/>
        </pc:sldMkLst>
        <pc:spChg chg="del">
          <ac:chgData name="Norbert Oláh" userId="343df27d-cf76-4b1b-b828-1d7a6dc9b04f" providerId="ADAL" clId="{7426E54C-4A78-400C-9FC7-BB3DE57BFF5B}" dt="2024-04-21T19:24:20.422" v="129" actId="478"/>
          <ac:spMkLst>
            <pc:docMk/>
            <pc:sldMk cId="0" sldId="274"/>
            <ac:spMk id="456" creationId="{00000000-0000-0000-0000-000000000000}"/>
          </ac:spMkLst>
        </pc:spChg>
        <pc:spChg chg="mod">
          <ac:chgData name="Norbert Oláh" userId="343df27d-cf76-4b1b-b828-1d7a6dc9b04f" providerId="ADAL" clId="{7426E54C-4A78-400C-9FC7-BB3DE57BFF5B}" dt="2024-04-21T19:24:29.312" v="132" actId="207"/>
          <ac:spMkLst>
            <pc:docMk/>
            <pc:sldMk cId="0" sldId="274"/>
            <ac:spMk id="457" creationId="{00000000-0000-0000-0000-000000000000}"/>
          </ac:spMkLst>
        </pc:spChg>
        <pc:spChg chg="del">
          <ac:chgData name="Norbert Oláh" userId="343df27d-cf76-4b1b-b828-1d7a6dc9b04f" providerId="ADAL" clId="{7426E54C-4A78-400C-9FC7-BB3DE57BFF5B}" dt="2024-04-21T19:24:17.647" v="128" actId="478"/>
          <ac:spMkLst>
            <pc:docMk/>
            <pc:sldMk cId="0" sldId="274"/>
            <ac:spMk id="465" creationId="{00000000-0000-0000-0000-000000000000}"/>
          </ac:spMkLst>
        </pc:spChg>
      </pc:sldChg>
      <pc:sldChg chg="delSp modSp setBg">
        <pc:chgData name="Norbert Oláh" userId="343df27d-cf76-4b1b-b828-1d7a6dc9b04f" providerId="ADAL" clId="{7426E54C-4A78-400C-9FC7-BB3DE57BFF5B}" dt="2024-04-21T19:24:44.203" v="137" actId="1076"/>
        <pc:sldMkLst>
          <pc:docMk/>
          <pc:sldMk cId="0" sldId="275"/>
        </pc:sldMkLst>
        <pc:spChg chg="del">
          <ac:chgData name="Norbert Oláh" userId="343df27d-cf76-4b1b-b828-1d7a6dc9b04f" providerId="ADAL" clId="{7426E54C-4A78-400C-9FC7-BB3DE57BFF5B}" dt="2024-04-21T19:24:37.355" v="134" actId="478"/>
          <ac:spMkLst>
            <pc:docMk/>
            <pc:sldMk cId="0" sldId="275"/>
            <ac:spMk id="470" creationId="{00000000-0000-0000-0000-000000000000}"/>
          </ac:spMkLst>
        </pc:spChg>
        <pc:spChg chg="mod">
          <ac:chgData name="Norbert Oláh" userId="343df27d-cf76-4b1b-b828-1d7a6dc9b04f" providerId="ADAL" clId="{7426E54C-4A78-400C-9FC7-BB3DE57BFF5B}" dt="2024-04-21T19:24:44.203" v="137" actId="1076"/>
          <ac:spMkLst>
            <pc:docMk/>
            <pc:sldMk cId="0" sldId="275"/>
            <ac:spMk id="471" creationId="{00000000-0000-0000-0000-000000000000}"/>
          </ac:spMkLst>
        </pc:spChg>
        <pc:spChg chg="del">
          <ac:chgData name="Norbert Oláh" userId="343df27d-cf76-4b1b-b828-1d7a6dc9b04f" providerId="ADAL" clId="{7426E54C-4A78-400C-9FC7-BB3DE57BFF5B}" dt="2024-04-21T19:24:34.849" v="133" actId="478"/>
          <ac:spMkLst>
            <pc:docMk/>
            <pc:sldMk cId="0" sldId="275"/>
            <ac:spMk id="493" creationId="{00000000-0000-0000-0000-000000000000}"/>
          </ac:spMkLst>
        </pc:spChg>
      </pc:sldChg>
      <pc:sldChg chg="delSp modSp setBg">
        <pc:chgData name="Norbert Oláh" userId="343df27d-cf76-4b1b-b828-1d7a6dc9b04f" providerId="ADAL" clId="{7426E54C-4A78-400C-9FC7-BB3DE57BFF5B}" dt="2024-04-21T19:25:06.571" v="143" actId="1076"/>
        <pc:sldMkLst>
          <pc:docMk/>
          <pc:sldMk cId="0" sldId="276"/>
        </pc:sldMkLst>
        <pc:spChg chg="del">
          <ac:chgData name="Norbert Oláh" userId="343df27d-cf76-4b1b-b828-1d7a6dc9b04f" providerId="ADAL" clId="{7426E54C-4A78-400C-9FC7-BB3DE57BFF5B}" dt="2024-04-21T19:25:01.026" v="141" actId="478"/>
          <ac:spMkLst>
            <pc:docMk/>
            <pc:sldMk cId="0" sldId="276"/>
            <ac:spMk id="498" creationId="{00000000-0000-0000-0000-000000000000}"/>
          </ac:spMkLst>
        </pc:spChg>
        <pc:spChg chg="mod">
          <ac:chgData name="Norbert Oláh" userId="343df27d-cf76-4b1b-b828-1d7a6dc9b04f" providerId="ADAL" clId="{7426E54C-4A78-400C-9FC7-BB3DE57BFF5B}" dt="2024-04-21T19:25:05.469" v="142" actId="14100"/>
          <ac:spMkLst>
            <pc:docMk/>
            <pc:sldMk cId="0" sldId="276"/>
            <ac:spMk id="501" creationId="{00000000-0000-0000-0000-000000000000}"/>
          </ac:spMkLst>
        </pc:spChg>
        <pc:spChg chg="del">
          <ac:chgData name="Norbert Oláh" userId="343df27d-cf76-4b1b-b828-1d7a6dc9b04f" providerId="ADAL" clId="{7426E54C-4A78-400C-9FC7-BB3DE57BFF5B}" dt="2024-04-21T19:24:58.823" v="140" actId="478"/>
          <ac:spMkLst>
            <pc:docMk/>
            <pc:sldMk cId="0" sldId="276"/>
            <ac:spMk id="502" creationId="{00000000-0000-0000-0000-000000000000}"/>
          </ac:spMkLst>
        </pc:spChg>
        <pc:picChg chg="mod">
          <ac:chgData name="Norbert Oláh" userId="343df27d-cf76-4b1b-b828-1d7a6dc9b04f" providerId="ADAL" clId="{7426E54C-4A78-400C-9FC7-BB3DE57BFF5B}" dt="2024-04-21T19:25:06.571" v="143" actId="1076"/>
          <ac:picMkLst>
            <pc:docMk/>
            <pc:sldMk cId="0" sldId="276"/>
            <ac:picMk id="503" creationId="{00000000-0000-0000-0000-000000000000}"/>
          </ac:picMkLst>
        </pc:picChg>
      </pc:sldChg>
      <pc:sldChg chg="delSp modSp setBg">
        <pc:chgData name="Norbert Oláh" userId="343df27d-cf76-4b1b-b828-1d7a6dc9b04f" providerId="ADAL" clId="{7426E54C-4A78-400C-9FC7-BB3DE57BFF5B}" dt="2024-04-21T19:25:34.274" v="148" actId="1076"/>
        <pc:sldMkLst>
          <pc:docMk/>
          <pc:sldMk cId="0" sldId="277"/>
        </pc:sldMkLst>
        <pc:spChg chg="del">
          <ac:chgData name="Norbert Oláh" userId="343df27d-cf76-4b1b-b828-1d7a6dc9b04f" providerId="ADAL" clId="{7426E54C-4A78-400C-9FC7-BB3DE57BFF5B}" dt="2024-04-21T19:25:23.157" v="145" actId="478"/>
          <ac:spMkLst>
            <pc:docMk/>
            <pc:sldMk cId="0" sldId="277"/>
            <ac:spMk id="508" creationId="{00000000-0000-0000-0000-000000000000}"/>
          </ac:spMkLst>
        </pc:spChg>
        <pc:spChg chg="mod">
          <ac:chgData name="Norbert Oláh" userId="343df27d-cf76-4b1b-b828-1d7a6dc9b04f" providerId="ADAL" clId="{7426E54C-4A78-400C-9FC7-BB3DE57BFF5B}" dt="2024-04-21T19:25:34.274" v="148" actId="1076"/>
          <ac:spMkLst>
            <pc:docMk/>
            <pc:sldMk cId="0" sldId="277"/>
            <ac:spMk id="509" creationId="{00000000-0000-0000-0000-000000000000}"/>
          </ac:spMkLst>
        </pc:spChg>
        <pc:spChg chg="del">
          <ac:chgData name="Norbert Oláh" userId="343df27d-cf76-4b1b-b828-1d7a6dc9b04f" providerId="ADAL" clId="{7426E54C-4A78-400C-9FC7-BB3DE57BFF5B}" dt="2024-04-21T19:25:20.812" v="144" actId="478"/>
          <ac:spMkLst>
            <pc:docMk/>
            <pc:sldMk cId="0" sldId="277"/>
            <ac:spMk id="515" creationId="{00000000-0000-0000-0000-000000000000}"/>
          </ac:spMkLst>
        </pc:spChg>
      </pc:sldChg>
      <pc:sldChg chg="delSp setBg">
        <pc:chgData name="Norbert Oláh" userId="343df27d-cf76-4b1b-b828-1d7a6dc9b04f" providerId="ADAL" clId="{7426E54C-4A78-400C-9FC7-BB3DE57BFF5B}" dt="2024-04-21T19:25:42.054" v="150" actId="478"/>
        <pc:sldMkLst>
          <pc:docMk/>
          <pc:sldMk cId="0" sldId="278"/>
        </pc:sldMkLst>
        <pc:spChg chg="del">
          <ac:chgData name="Norbert Oláh" userId="343df27d-cf76-4b1b-b828-1d7a6dc9b04f" providerId="ADAL" clId="{7426E54C-4A78-400C-9FC7-BB3DE57BFF5B}" dt="2024-04-21T19:25:42.054" v="150" actId="478"/>
          <ac:spMkLst>
            <pc:docMk/>
            <pc:sldMk cId="0" sldId="278"/>
            <ac:spMk id="520" creationId="{00000000-0000-0000-0000-000000000000}"/>
          </ac:spMkLst>
        </pc:spChg>
        <pc:spChg chg="del">
          <ac:chgData name="Norbert Oláh" userId="343df27d-cf76-4b1b-b828-1d7a6dc9b04f" providerId="ADAL" clId="{7426E54C-4A78-400C-9FC7-BB3DE57BFF5B}" dt="2024-04-21T19:25:39.287" v="149" actId="478"/>
          <ac:spMkLst>
            <pc:docMk/>
            <pc:sldMk cId="0" sldId="278"/>
            <ac:spMk id="524" creationId="{00000000-0000-0000-0000-000000000000}"/>
          </ac:spMkLst>
        </pc:spChg>
      </pc:sldChg>
      <pc:sldChg chg="delSp setBg">
        <pc:chgData name="Norbert Oláh" userId="343df27d-cf76-4b1b-b828-1d7a6dc9b04f" providerId="ADAL" clId="{7426E54C-4A78-400C-9FC7-BB3DE57BFF5B}" dt="2024-04-21T19:25:48.251" v="152" actId="478"/>
        <pc:sldMkLst>
          <pc:docMk/>
          <pc:sldMk cId="0" sldId="279"/>
        </pc:sldMkLst>
        <pc:spChg chg="del">
          <ac:chgData name="Norbert Oláh" userId="343df27d-cf76-4b1b-b828-1d7a6dc9b04f" providerId="ADAL" clId="{7426E54C-4A78-400C-9FC7-BB3DE57BFF5B}" dt="2024-04-21T19:25:48.251" v="152" actId="478"/>
          <ac:spMkLst>
            <pc:docMk/>
            <pc:sldMk cId="0" sldId="279"/>
            <ac:spMk id="529" creationId="{00000000-0000-0000-0000-000000000000}"/>
          </ac:spMkLst>
        </pc:spChg>
        <pc:spChg chg="del">
          <ac:chgData name="Norbert Oláh" userId="343df27d-cf76-4b1b-b828-1d7a6dc9b04f" providerId="ADAL" clId="{7426E54C-4A78-400C-9FC7-BB3DE57BFF5B}" dt="2024-04-21T19:25:45.832" v="151" actId="478"/>
          <ac:spMkLst>
            <pc:docMk/>
            <pc:sldMk cId="0" sldId="279"/>
            <ac:spMk id="533" creationId="{00000000-0000-0000-0000-000000000000}"/>
          </ac:spMkLst>
        </pc:spChg>
      </pc:sldChg>
      <pc:sldChg chg="delSp setBg">
        <pc:chgData name="Norbert Oláh" userId="343df27d-cf76-4b1b-b828-1d7a6dc9b04f" providerId="ADAL" clId="{7426E54C-4A78-400C-9FC7-BB3DE57BFF5B}" dt="2024-04-21T19:25:54.518" v="154" actId="478"/>
        <pc:sldMkLst>
          <pc:docMk/>
          <pc:sldMk cId="0" sldId="280"/>
        </pc:sldMkLst>
        <pc:spChg chg="del">
          <ac:chgData name="Norbert Oláh" userId="343df27d-cf76-4b1b-b828-1d7a6dc9b04f" providerId="ADAL" clId="{7426E54C-4A78-400C-9FC7-BB3DE57BFF5B}" dt="2024-04-21T19:25:54.518" v="154" actId="478"/>
          <ac:spMkLst>
            <pc:docMk/>
            <pc:sldMk cId="0" sldId="280"/>
            <ac:spMk id="538" creationId="{00000000-0000-0000-0000-000000000000}"/>
          </ac:spMkLst>
        </pc:spChg>
        <pc:spChg chg="del">
          <ac:chgData name="Norbert Oláh" userId="343df27d-cf76-4b1b-b828-1d7a6dc9b04f" providerId="ADAL" clId="{7426E54C-4A78-400C-9FC7-BB3DE57BFF5B}" dt="2024-04-21T19:25:52.142" v="153" actId="478"/>
          <ac:spMkLst>
            <pc:docMk/>
            <pc:sldMk cId="0" sldId="280"/>
            <ac:spMk id="542" creationId="{00000000-0000-0000-0000-000000000000}"/>
          </ac:spMkLst>
        </pc:spChg>
      </pc:sldChg>
      <pc:sldChg chg="delSp modSp setBg">
        <pc:chgData name="Norbert Oláh" userId="343df27d-cf76-4b1b-b828-1d7a6dc9b04f" providerId="ADAL" clId="{7426E54C-4A78-400C-9FC7-BB3DE57BFF5B}" dt="2024-04-21T19:26:09.607" v="160" actId="1076"/>
        <pc:sldMkLst>
          <pc:docMk/>
          <pc:sldMk cId="0" sldId="281"/>
        </pc:sldMkLst>
        <pc:spChg chg="del">
          <ac:chgData name="Norbert Oláh" userId="343df27d-cf76-4b1b-b828-1d7a6dc9b04f" providerId="ADAL" clId="{7426E54C-4A78-400C-9FC7-BB3DE57BFF5B}" dt="2024-04-21T19:26:01.818" v="157" actId="478"/>
          <ac:spMkLst>
            <pc:docMk/>
            <pc:sldMk cId="0" sldId="281"/>
            <ac:spMk id="547" creationId="{00000000-0000-0000-0000-000000000000}"/>
          </ac:spMkLst>
        </pc:spChg>
        <pc:spChg chg="mod">
          <ac:chgData name="Norbert Oláh" userId="343df27d-cf76-4b1b-b828-1d7a6dc9b04f" providerId="ADAL" clId="{7426E54C-4A78-400C-9FC7-BB3DE57BFF5B}" dt="2024-04-21T19:26:09.607" v="160" actId="1076"/>
          <ac:spMkLst>
            <pc:docMk/>
            <pc:sldMk cId="0" sldId="281"/>
            <ac:spMk id="548" creationId="{00000000-0000-0000-0000-000000000000}"/>
          </ac:spMkLst>
        </pc:spChg>
        <pc:spChg chg="del mod">
          <ac:chgData name="Norbert Oláh" userId="343df27d-cf76-4b1b-b828-1d7a6dc9b04f" providerId="ADAL" clId="{7426E54C-4A78-400C-9FC7-BB3DE57BFF5B}" dt="2024-04-21T19:25:59.127" v="156" actId="478"/>
          <ac:spMkLst>
            <pc:docMk/>
            <pc:sldMk cId="0" sldId="281"/>
            <ac:spMk id="553" creationId="{00000000-0000-0000-0000-000000000000}"/>
          </ac:spMkLst>
        </pc:spChg>
      </pc:sldChg>
      <pc:sldChg chg="delSp modSp setBg">
        <pc:chgData name="Norbert Oláh" userId="343df27d-cf76-4b1b-b828-1d7a6dc9b04f" providerId="ADAL" clId="{7426E54C-4A78-400C-9FC7-BB3DE57BFF5B}" dt="2024-04-21T19:27:20.940" v="165" actId="1076"/>
        <pc:sldMkLst>
          <pc:docMk/>
          <pc:sldMk cId="0" sldId="282"/>
        </pc:sldMkLst>
        <pc:spChg chg="del">
          <ac:chgData name="Norbert Oláh" userId="343df27d-cf76-4b1b-b828-1d7a6dc9b04f" providerId="ADAL" clId="{7426E54C-4A78-400C-9FC7-BB3DE57BFF5B}" dt="2024-04-21T19:27:12.861" v="162" actId="478"/>
          <ac:spMkLst>
            <pc:docMk/>
            <pc:sldMk cId="0" sldId="282"/>
            <ac:spMk id="558" creationId="{00000000-0000-0000-0000-000000000000}"/>
          </ac:spMkLst>
        </pc:spChg>
        <pc:spChg chg="mod">
          <ac:chgData name="Norbert Oláh" userId="343df27d-cf76-4b1b-b828-1d7a6dc9b04f" providerId="ADAL" clId="{7426E54C-4A78-400C-9FC7-BB3DE57BFF5B}" dt="2024-04-21T19:27:20.940" v="165" actId="1076"/>
          <ac:spMkLst>
            <pc:docMk/>
            <pc:sldMk cId="0" sldId="282"/>
            <ac:spMk id="559" creationId="{00000000-0000-0000-0000-000000000000}"/>
          </ac:spMkLst>
        </pc:spChg>
        <pc:spChg chg="del">
          <ac:chgData name="Norbert Oláh" userId="343df27d-cf76-4b1b-b828-1d7a6dc9b04f" providerId="ADAL" clId="{7426E54C-4A78-400C-9FC7-BB3DE57BFF5B}" dt="2024-04-21T19:27:10.418" v="161" actId="478"/>
          <ac:spMkLst>
            <pc:docMk/>
            <pc:sldMk cId="0" sldId="282"/>
            <ac:spMk id="562" creationId="{00000000-0000-0000-0000-000000000000}"/>
          </ac:spMkLst>
        </pc:spChg>
      </pc:sldChg>
      <pc:sldChg chg="delSp modSp setBg">
        <pc:chgData name="Norbert Oláh" userId="343df27d-cf76-4b1b-b828-1d7a6dc9b04f" providerId="ADAL" clId="{7426E54C-4A78-400C-9FC7-BB3DE57BFF5B}" dt="2024-04-21T19:27:36.770" v="170" actId="1076"/>
        <pc:sldMkLst>
          <pc:docMk/>
          <pc:sldMk cId="0" sldId="283"/>
        </pc:sldMkLst>
        <pc:spChg chg="mod">
          <ac:chgData name="Norbert Oláh" userId="343df27d-cf76-4b1b-b828-1d7a6dc9b04f" providerId="ADAL" clId="{7426E54C-4A78-400C-9FC7-BB3DE57BFF5B}" dt="2024-04-21T19:27:36.770" v="170" actId="1076"/>
          <ac:spMkLst>
            <pc:docMk/>
            <pc:sldMk cId="0" sldId="283"/>
            <ac:spMk id="568" creationId="{00000000-0000-0000-0000-000000000000}"/>
          </ac:spMkLst>
        </pc:spChg>
        <pc:spChg chg="del">
          <ac:chgData name="Norbert Oláh" userId="343df27d-cf76-4b1b-b828-1d7a6dc9b04f" providerId="ADAL" clId="{7426E54C-4A78-400C-9FC7-BB3DE57BFF5B}" dt="2024-04-21T19:27:27.987" v="167" actId="478"/>
          <ac:spMkLst>
            <pc:docMk/>
            <pc:sldMk cId="0" sldId="283"/>
            <ac:spMk id="585" creationId="{00000000-0000-0000-0000-000000000000}"/>
          </ac:spMkLst>
        </pc:spChg>
        <pc:spChg chg="del">
          <ac:chgData name="Norbert Oláh" userId="343df27d-cf76-4b1b-b828-1d7a6dc9b04f" providerId="ADAL" clId="{7426E54C-4A78-400C-9FC7-BB3DE57BFF5B}" dt="2024-04-21T19:27:25.319" v="166" actId="478"/>
          <ac:spMkLst>
            <pc:docMk/>
            <pc:sldMk cId="0" sldId="283"/>
            <ac:spMk id="587" creationId="{00000000-0000-0000-0000-000000000000}"/>
          </ac:spMkLst>
        </pc:spChg>
      </pc:sldChg>
      <pc:sldChg chg="delSp modSp setBg">
        <pc:chgData name="Norbert Oláh" userId="343df27d-cf76-4b1b-b828-1d7a6dc9b04f" providerId="ADAL" clId="{7426E54C-4A78-400C-9FC7-BB3DE57BFF5B}" dt="2024-04-21T19:27:56.115" v="177" actId="1076"/>
        <pc:sldMkLst>
          <pc:docMk/>
          <pc:sldMk cId="0" sldId="284"/>
        </pc:sldMkLst>
        <pc:spChg chg="mod">
          <ac:chgData name="Norbert Oláh" userId="343df27d-cf76-4b1b-b828-1d7a6dc9b04f" providerId="ADAL" clId="{7426E54C-4A78-400C-9FC7-BB3DE57BFF5B}" dt="2024-04-21T19:27:45" v="173" actId="1076"/>
          <ac:spMkLst>
            <pc:docMk/>
            <pc:sldMk cId="0" sldId="284"/>
            <ac:spMk id="593" creationId="{00000000-0000-0000-0000-000000000000}"/>
          </ac:spMkLst>
        </pc:spChg>
        <pc:spChg chg="mod">
          <ac:chgData name="Norbert Oláh" userId="343df27d-cf76-4b1b-b828-1d7a6dc9b04f" providerId="ADAL" clId="{7426E54C-4A78-400C-9FC7-BB3DE57BFF5B}" dt="2024-04-21T19:27:56.115" v="177" actId="1076"/>
          <ac:spMkLst>
            <pc:docMk/>
            <pc:sldMk cId="0" sldId="284"/>
            <ac:spMk id="596" creationId="{00000000-0000-0000-0000-000000000000}"/>
          </ac:spMkLst>
        </pc:spChg>
        <pc:spChg chg="del">
          <ac:chgData name="Norbert Oláh" userId="343df27d-cf76-4b1b-b828-1d7a6dc9b04f" providerId="ADAL" clId="{7426E54C-4A78-400C-9FC7-BB3DE57BFF5B}" dt="2024-04-21T19:27:51.026" v="175" actId="478"/>
          <ac:spMkLst>
            <pc:docMk/>
            <pc:sldMk cId="0" sldId="284"/>
            <ac:spMk id="597" creationId="{00000000-0000-0000-0000-000000000000}"/>
          </ac:spMkLst>
        </pc:spChg>
        <pc:spChg chg="del">
          <ac:chgData name="Norbert Oláh" userId="343df27d-cf76-4b1b-b828-1d7a6dc9b04f" providerId="ADAL" clId="{7426E54C-4A78-400C-9FC7-BB3DE57BFF5B}" dt="2024-04-21T19:27:47.904" v="174" actId="478"/>
          <ac:spMkLst>
            <pc:docMk/>
            <pc:sldMk cId="0" sldId="284"/>
            <ac:spMk id="598" creationId="{00000000-0000-0000-0000-000000000000}"/>
          </ac:spMkLst>
        </pc:spChg>
        <pc:picChg chg="mod">
          <ac:chgData name="Norbert Oláh" userId="343df27d-cf76-4b1b-b828-1d7a6dc9b04f" providerId="ADAL" clId="{7426E54C-4A78-400C-9FC7-BB3DE57BFF5B}" dt="2024-04-21T19:27:52.868" v="176" actId="1076"/>
          <ac:picMkLst>
            <pc:docMk/>
            <pc:sldMk cId="0" sldId="284"/>
            <ac:picMk id="594" creationId="{00000000-0000-0000-0000-000000000000}"/>
          </ac:picMkLst>
        </pc:picChg>
      </pc:sldChg>
      <pc:sldChg chg="setBg">
        <pc:chgData name="Norbert Oláh" userId="343df27d-cf76-4b1b-b828-1d7a6dc9b04f" providerId="ADAL" clId="{7426E54C-4A78-400C-9FC7-BB3DE57BFF5B}" dt="2024-04-21T19:22:41.685" v="103"/>
        <pc:sldMkLst>
          <pc:docMk/>
          <pc:sldMk cId="0" sldId="285"/>
        </pc:sldMkLst>
      </pc:sldChg>
      <pc:sldChg chg="del">
        <pc:chgData name="Norbert Oláh" userId="343df27d-cf76-4b1b-b828-1d7a6dc9b04f" providerId="ADAL" clId="{7426E54C-4A78-400C-9FC7-BB3DE57BFF5B}" dt="2024-04-21T19:22:44.137" v="104" actId="2696"/>
        <pc:sldMkLst>
          <pc:docMk/>
          <pc:sldMk cId="0" sldId="286"/>
        </pc:sldMkLst>
      </pc:sldChg>
      <pc:sldChg chg="del">
        <pc:chgData name="Norbert Oláh" userId="343df27d-cf76-4b1b-b828-1d7a6dc9b04f" providerId="ADAL" clId="{7426E54C-4A78-400C-9FC7-BB3DE57BFF5B}" dt="2024-04-21T19:28:39.462" v="185" actId="2696"/>
        <pc:sldMkLst>
          <pc:docMk/>
          <pc:sldMk cId="0" sldId="287"/>
        </pc:sldMkLst>
      </pc:sldChg>
      <pc:sldChg chg="setBg">
        <pc:chgData name="Norbert Oláh" userId="343df27d-cf76-4b1b-b828-1d7a6dc9b04f" providerId="ADAL" clId="{7426E54C-4A78-400C-9FC7-BB3DE57BFF5B}" dt="2024-04-21T19:28:36.257" v="184"/>
        <pc:sldMkLst>
          <pc:docMk/>
          <pc:sldMk cId="0" sldId="288"/>
        </pc:sldMkLst>
      </pc:sldChg>
      <pc:sldChg chg="setBg">
        <pc:chgData name="Norbert Oláh" userId="343df27d-cf76-4b1b-b828-1d7a6dc9b04f" providerId="ADAL" clId="{7426E54C-4A78-400C-9FC7-BB3DE57BFF5B}" dt="2024-04-21T19:28:43.503" v="186"/>
        <pc:sldMkLst>
          <pc:docMk/>
          <pc:sldMk cId="0" sldId="289"/>
        </pc:sldMkLst>
      </pc:sldChg>
      <pc:sldChg chg="setBg">
        <pc:chgData name="Norbert Oláh" userId="343df27d-cf76-4b1b-b828-1d7a6dc9b04f" providerId="ADAL" clId="{7426E54C-4A78-400C-9FC7-BB3DE57BFF5B}" dt="2024-04-21T19:28:45.876" v="187"/>
        <pc:sldMkLst>
          <pc:docMk/>
          <pc:sldMk cId="0" sldId="290"/>
        </pc:sldMkLst>
      </pc:sldChg>
      <pc:sldChg chg="setBg">
        <pc:chgData name="Norbert Oláh" userId="343df27d-cf76-4b1b-b828-1d7a6dc9b04f" providerId="ADAL" clId="{7426E54C-4A78-400C-9FC7-BB3DE57BFF5B}" dt="2024-04-21T19:28:49.361" v="188"/>
        <pc:sldMkLst>
          <pc:docMk/>
          <pc:sldMk cId="0" sldId="291"/>
        </pc:sldMkLst>
      </pc:sldChg>
      <pc:sldChg chg="setBg">
        <pc:chgData name="Norbert Oláh" userId="343df27d-cf76-4b1b-b828-1d7a6dc9b04f" providerId="ADAL" clId="{7426E54C-4A78-400C-9FC7-BB3DE57BFF5B}" dt="2024-04-21T19:28:54.308" v="189"/>
        <pc:sldMkLst>
          <pc:docMk/>
          <pc:sldMk cId="0" sldId="292"/>
        </pc:sldMkLst>
      </pc:sldChg>
      <pc:sldChg chg="setBg">
        <pc:chgData name="Norbert Oláh" userId="343df27d-cf76-4b1b-b828-1d7a6dc9b04f" providerId="ADAL" clId="{7426E54C-4A78-400C-9FC7-BB3DE57BFF5B}" dt="2024-04-21T19:28:59.534" v="190"/>
        <pc:sldMkLst>
          <pc:docMk/>
          <pc:sldMk cId="0" sldId="293"/>
        </pc:sldMkLst>
      </pc:sldChg>
      <pc:sldChg chg="setBg">
        <pc:chgData name="Norbert Oláh" userId="343df27d-cf76-4b1b-b828-1d7a6dc9b04f" providerId="ADAL" clId="{7426E54C-4A78-400C-9FC7-BB3DE57BFF5B}" dt="2024-04-21T19:29:03.358" v="191"/>
        <pc:sldMkLst>
          <pc:docMk/>
          <pc:sldMk cId="0" sldId="294"/>
        </pc:sldMkLst>
      </pc:sldChg>
      <pc:sldChg chg="setBg">
        <pc:chgData name="Norbert Oláh" userId="343df27d-cf76-4b1b-b828-1d7a6dc9b04f" providerId="ADAL" clId="{7426E54C-4A78-400C-9FC7-BB3DE57BFF5B}" dt="2024-04-21T19:29:06.178" v="192"/>
        <pc:sldMkLst>
          <pc:docMk/>
          <pc:sldMk cId="0" sldId="295"/>
        </pc:sldMkLst>
      </pc:sldChg>
      <pc:sldChg chg="setBg">
        <pc:chgData name="Norbert Oláh" userId="343df27d-cf76-4b1b-b828-1d7a6dc9b04f" providerId="ADAL" clId="{7426E54C-4A78-400C-9FC7-BB3DE57BFF5B}" dt="2024-04-21T19:29:08.536" v="193"/>
        <pc:sldMkLst>
          <pc:docMk/>
          <pc:sldMk cId="0" sldId="296"/>
        </pc:sldMkLst>
      </pc:sldChg>
      <pc:sldChg chg="setBg">
        <pc:chgData name="Norbert Oláh" userId="343df27d-cf76-4b1b-b828-1d7a6dc9b04f" providerId="ADAL" clId="{7426E54C-4A78-400C-9FC7-BB3DE57BFF5B}" dt="2024-04-21T19:29:10.441" v="194"/>
        <pc:sldMkLst>
          <pc:docMk/>
          <pc:sldMk cId="0" sldId="297"/>
        </pc:sldMkLst>
      </pc:sldChg>
      <pc:sldChg chg="setBg">
        <pc:chgData name="Norbert Oláh" userId="343df27d-cf76-4b1b-b828-1d7a6dc9b04f" providerId="ADAL" clId="{7426E54C-4A78-400C-9FC7-BB3DE57BFF5B}" dt="2024-04-21T19:29:12.660" v="195"/>
        <pc:sldMkLst>
          <pc:docMk/>
          <pc:sldMk cId="0" sldId="298"/>
        </pc:sldMkLst>
      </pc:sldChg>
      <pc:sldChg chg="del">
        <pc:chgData name="Norbert Oláh" userId="343df27d-cf76-4b1b-b828-1d7a6dc9b04f" providerId="ADAL" clId="{7426E54C-4A78-400C-9FC7-BB3DE57BFF5B}" dt="2024-04-21T19:29:34.460" v="198" actId="2696"/>
        <pc:sldMkLst>
          <pc:docMk/>
          <pc:sldMk cId="0" sldId="302"/>
        </pc:sldMkLst>
      </pc:sldChg>
      <pc:sldChg chg="delSp setBg">
        <pc:chgData name="Norbert Oláh" userId="343df27d-cf76-4b1b-b828-1d7a6dc9b04f" providerId="ADAL" clId="{7426E54C-4A78-400C-9FC7-BB3DE57BFF5B}" dt="2024-04-21T19:29:51.643" v="200" actId="478"/>
        <pc:sldMkLst>
          <pc:docMk/>
          <pc:sldMk cId="0" sldId="303"/>
        </pc:sldMkLst>
        <pc:spChg chg="del">
          <ac:chgData name="Norbert Oláh" userId="343df27d-cf76-4b1b-b828-1d7a6dc9b04f" providerId="ADAL" clId="{7426E54C-4A78-400C-9FC7-BB3DE57BFF5B}" dt="2024-04-21T19:29:51.643" v="200" actId="478"/>
          <ac:spMkLst>
            <pc:docMk/>
            <pc:sldMk cId="0" sldId="303"/>
            <ac:spMk id="809" creationId="{00000000-0000-0000-0000-000000000000}"/>
          </ac:spMkLst>
        </pc:spChg>
      </pc:sldChg>
      <pc:sldChg chg="setBg">
        <pc:chgData name="Norbert Oláh" userId="343df27d-cf76-4b1b-b828-1d7a6dc9b04f" providerId="ADAL" clId="{7426E54C-4A78-400C-9FC7-BB3DE57BFF5B}" dt="2024-04-21T19:30:00.116" v="201"/>
        <pc:sldMkLst>
          <pc:docMk/>
          <pc:sldMk cId="0" sldId="304"/>
        </pc:sldMkLst>
      </pc:sldChg>
      <pc:sldChg chg="setBg">
        <pc:chgData name="Norbert Oláh" userId="343df27d-cf76-4b1b-b828-1d7a6dc9b04f" providerId="ADAL" clId="{7426E54C-4A78-400C-9FC7-BB3DE57BFF5B}" dt="2024-04-21T19:30:03.454" v="202"/>
        <pc:sldMkLst>
          <pc:docMk/>
          <pc:sldMk cId="0" sldId="305"/>
        </pc:sldMkLst>
      </pc:sldChg>
      <pc:sldChg chg="setBg">
        <pc:chgData name="Norbert Oláh" userId="343df27d-cf76-4b1b-b828-1d7a6dc9b04f" providerId="ADAL" clId="{7426E54C-4A78-400C-9FC7-BB3DE57BFF5B}" dt="2024-04-21T19:30:05.506" v="203"/>
        <pc:sldMkLst>
          <pc:docMk/>
          <pc:sldMk cId="0" sldId="306"/>
        </pc:sldMkLst>
      </pc:sldChg>
      <pc:sldChg chg="setBg">
        <pc:chgData name="Norbert Oláh" userId="343df27d-cf76-4b1b-b828-1d7a6dc9b04f" providerId="ADAL" clId="{7426E54C-4A78-400C-9FC7-BB3DE57BFF5B}" dt="2024-04-21T19:30:08.598" v="204"/>
        <pc:sldMkLst>
          <pc:docMk/>
          <pc:sldMk cId="0" sldId="307"/>
        </pc:sldMkLst>
      </pc:sldChg>
      <pc:sldChg chg="setBg">
        <pc:chgData name="Norbert Oláh" userId="343df27d-cf76-4b1b-b828-1d7a6dc9b04f" providerId="ADAL" clId="{7426E54C-4A78-400C-9FC7-BB3DE57BFF5B}" dt="2024-04-21T19:30:10.039" v="205"/>
        <pc:sldMkLst>
          <pc:docMk/>
          <pc:sldMk cId="0" sldId="308"/>
        </pc:sldMkLst>
      </pc:sldChg>
      <pc:sldChg chg="setBg">
        <pc:chgData name="Norbert Oláh" userId="343df27d-cf76-4b1b-b828-1d7a6dc9b04f" providerId="ADAL" clId="{7426E54C-4A78-400C-9FC7-BB3DE57BFF5B}" dt="2024-04-21T19:30:11.790" v="206"/>
        <pc:sldMkLst>
          <pc:docMk/>
          <pc:sldMk cId="0" sldId="309"/>
        </pc:sldMkLst>
      </pc:sldChg>
      <pc:sldChg chg="setBg">
        <pc:chgData name="Norbert Oláh" userId="343df27d-cf76-4b1b-b828-1d7a6dc9b04f" providerId="ADAL" clId="{7426E54C-4A78-400C-9FC7-BB3DE57BFF5B}" dt="2024-04-21T19:30:13.763" v="207"/>
        <pc:sldMkLst>
          <pc:docMk/>
          <pc:sldMk cId="0" sldId="310"/>
        </pc:sldMkLst>
      </pc:sldChg>
      <pc:sldChg chg="setBg">
        <pc:chgData name="Norbert Oláh" userId="343df27d-cf76-4b1b-b828-1d7a6dc9b04f" providerId="ADAL" clId="{7426E54C-4A78-400C-9FC7-BB3DE57BFF5B}" dt="2024-04-21T19:30:19.979" v="208"/>
        <pc:sldMkLst>
          <pc:docMk/>
          <pc:sldMk cId="0" sldId="311"/>
        </pc:sldMkLst>
      </pc:sldChg>
      <pc:sldChg chg="setBg">
        <pc:chgData name="Norbert Oláh" userId="343df27d-cf76-4b1b-b828-1d7a6dc9b04f" providerId="ADAL" clId="{7426E54C-4A78-400C-9FC7-BB3DE57BFF5B}" dt="2024-04-21T19:30:22.268" v="209"/>
        <pc:sldMkLst>
          <pc:docMk/>
          <pc:sldMk cId="0" sldId="312"/>
        </pc:sldMkLst>
      </pc:sldChg>
      <pc:sldChg chg="setBg">
        <pc:chgData name="Norbert Oláh" userId="343df27d-cf76-4b1b-b828-1d7a6dc9b04f" providerId="ADAL" clId="{7426E54C-4A78-400C-9FC7-BB3DE57BFF5B}" dt="2024-04-21T19:30:25.290" v="210"/>
        <pc:sldMkLst>
          <pc:docMk/>
          <pc:sldMk cId="0" sldId="313"/>
        </pc:sldMkLst>
      </pc:sldChg>
      <pc:sldChg chg="setBg">
        <pc:chgData name="Norbert Oláh" userId="343df27d-cf76-4b1b-b828-1d7a6dc9b04f" providerId="ADAL" clId="{7426E54C-4A78-400C-9FC7-BB3DE57BFF5B}" dt="2024-04-21T19:30:28.328" v="211"/>
        <pc:sldMkLst>
          <pc:docMk/>
          <pc:sldMk cId="0" sldId="315"/>
        </pc:sldMkLst>
      </pc:sldChg>
      <pc:sldChg chg="setBg">
        <pc:chgData name="Norbert Oláh" userId="343df27d-cf76-4b1b-b828-1d7a6dc9b04f" providerId="ADAL" clId="{7426E54C-4A78-400C-9FC7-BB3DE57BFF5B}" dt="2024-04-21T19:30:32.306" v="212"/>
        <pc:sldMkLst>
          <pc:docMk/>
          <pc:sldMk cId="0" sldId="316"/>
        </pc:sldMkLst>
      </pc:sldChg>
      <pc:sldChg chg="setBg">
        <pc:chgData name="Norbert Oláh" userId="343df27d-cf76-4b1b-b828-1d7a6dc9b04f" providerId="ADAL" clId="{7426E54C-4A78-400C-9FC7-BB3DE57BFF5B}" dt="2024-04-21T19:30:35.993" v="213"/>
        <pc:sldMkLst>
          <pc:docMk/>
          <pc:sldMk cId="0" sldId="317"/>
        </pc:sldMkLst>
      </pc:sldChg>
      <pc:sldChg chg="setBg">
        <pc:chgData name="Norbert Oláh" userId="343df27d-cf76-4b1b-b828-1d7a6dc9b04f" providerId="ADAL" clId="{7426E54C-4A78-400C-9FC7-BB3DE57BFF5B}" dt="2024-04-21T19:30:39.037" v="214"/>
        <pc:sldMkLst>
          <pc:docMk/>
          <pc:sldMk cId="0" sldId="318"/>
        </pc:sldMkLst>
      </pc:sldChg>
      <pc:sldChg chg="setBg">
        <pc:chgData name="Norbert Oláh" userId="343df27d-cf76-4b1b-b828-1d7a6dc9b04f" providerId="ADAL" clId="{7426E54C-4A78-400C-9FC7-BB3DE57BFF5B}" dt="2024-04-21T19:30:48.150" v="215"/>
        <pc:sldMkLst>
          <pc:docMk/>
          <pc:sldMk cId="0" sldId="319"/>
        </pc:sldMkLst>
      </pc:sldChg>
      <pc:sldChg chg="setBg">
        <pc:chgData name="Norbert Oláh" userId="343df27d-cf76-4b1b-b828-1d7a6dc9b04f" providerId="ADAL" clId="{7426E54C-4A78-400C-9FC7-BB3DE57BFF5B}" dt="2024-04-21T19:30:50.454" v="216"/>
        <pc:sldMkLst>
          <pc:docMk/>
          <pc:sldMk cId="0" sldId="320"/>
        </pc:sldMkLst>
      </pc:sldChg>
      <pc:sldChg chg="setBg">
        <pc:chgData name="Norbert Oláh" userId="343df27d-cf76-4b1b-b828-1d7a6dc9b04f" providerId="ADAL" clId="{7426E54C-4A78-400C-9FC7-BB3DE57BFF5B}" dt="2024-04-21T19:30:54.750" v="217"/>
        <pc:sldMkLst>
          <pc:docMk/>
          <pc:sldMk cId="0" sldId="322"/>
        </pc:sldMkLst>
      </pc:sldChg>
      <pc:sldChg chg="setBg">
        <pc:chgData name="Norbert Oláh" userId="343df27d-cf76-4b1b-b828-1d7a6dc9b04f" providerId="ADAL" clId="{7426E54C-4A78-400C-9FC7-BB3DE57BFF5B}" dt="2024-04-21T19:30:57.304" v="218"/>
        <pc:sldMkLst>
          <pc:docMk/>
          <pc:sldMk cId="0" sldId="323"/>
        </pc:sldMkLst>
      </pc:sldChg>
      <pc:sldChg chg="setBg">
        <pc:chgData name="Norbert Oláh" userId="343df27d-cf76-4b1b-b828-1d7a6dc9b04f" providerId="ADAL" clId="{7426E54C-4A78-400C-9FC7-BB3DE57BFF5B}" dt="2024-04-21T19:31:05.862" v="219"/>
        <pc:sldMkLst>
          <pc:docMk/>
          <pc:sldMk cId="0" sldId="324"/>
        </pc:sldMkLst>
      </pc:sldChg>
      <pc:sldChg chg="delSp setBg">
        <pc:chgData name="Norbert Oláh" userId="343df27d-cf76-4b1b-b828-1d7a6dc9b04f" providerId="ADAL" clId="{7426E54C-4A78-400C-9FC7-BB3DE57BFF5B}" dt="2024-04-21T19:31:16.723" v="222" actId="478"/>
        <pc:sldMkLst>
          <pc:docMk/>
          <pc:sldMk cId="0" sldId="325"/>
        </pc:sldMkLst>
        <pc:spChg chg="del">
          <ac:chgData name="Norbert Oláh" userId="343df27d-cf76-4b1b-b828-1d7a6dc9b04f" providerId="ADAL" clId="{7426E54C-4A78-400C-9FC7-BB3DE57BFF5B}" dt="2024-04-21T19:31:16.723" v="222" actId="478"/>
          <ac:spMkLst>
            <pc:docMk/>
            <pc:sldMk cId="0" sldId="325"/>
            <ac:spMk id="1037" creationId="{00000000-0000-0000-0000-000000000000}"/>
          </ac:spMkLst>
        </pc:spChg>
        <pc:spChg chg="del">
          <ac:chgData name="Norbert Oláh" userId="343df27d-cf76-4b1b-b828-1d7a6dc9b04f" providerId="ADAL" clId="{7426E54C-4A78-400C-9FC7-BB3DE57BFF5B}" dt="2024-04-21T19:31:13.949" v="221" actId="478"/>
          <ac:spMkLst>
            <pc:docMk/>
            <pc:sldMk cId="0" sldId="325"/>
            <ac:spMk id="1038" creationId="{00000000-0000-0000-0000-000000000000}"/>
          </ac:spMkLst>
        </pc:spChg>
      </pc:sldChg>
      <pc:sldChg chg="modSp add del setBg modNotesTx">
        <pc:chgData name="Norbert Oláh" userId="343df27d-cf76-4b1b-b828-1d7a6dc9b04f" providerId="ADAL" clId="{7426E54C-4A78-400C-9FC7-BB3DE57BFF5B}" dt="2024-04-21T18:58:56.588" v="5" actId="20577"/>
        <pc:sldMkLst>
          <pc:docMk/>
          <pc:sldMk cId="1081109770" sldId="368"/>
        </pc:sldMkLst>
        <pc:spChg chg="mod">
          <ac:chgData name="Norbert Oláh" userId="343df27d-cf76-4b1b-b828-1d7a6dc9b04f" providerId="ADAL" clId="{7426E54C-4A78-400C-9FC7-BB3DE57BFF5B}" dt="2024-04-21T18:58:49.416" v="4" actId="1076"/>
          <ac:spMkLst>
            <pc:docMk/>
            <pc:sldMk cId="1081109770" sldId="368"/>
            <ac:spMk id="2" creationId="{FE21448C-224E-4C15-8C52-A7E2D8DE575E}"/>
          </ac:spMkLst>
        </pc:spChg>
      </pc:sldChg>
      <pc:sldChg chg="modSp">
        <pc:chgData name="Norbert Oláh" userId="343df27d-cf76-4b1b-b828-1d7a6dc9b04f" providerId="ADAL" clId="{7426E54C-4A78-400C-9FC7-BB3DE57BFF5B}" dt="2024-04-21T19:00:05.096" v="20" actId="20577"/>
        <pc:sldMkLst>
          <pc:docMk/>
          <pc:sldMk cId="1959749998" sldId="369"/>
        </pc:sldMkLst>
        <pc:spChg chg="mod">
          <ac:chgData name="Norbert Oláh" userId="343df27d-cf76-4b1b-b828-1d7a6dc9b04f" providerId="ADAL" clId="{7426E54C-4A78-400C-9FC7-BB3DE57BFF5B}" dt="2024-04-21T19:00:05.096" v="20" actId="20577"/>
          <ac:spMkLst>
            <pc:docMk/>
            <pc:sldMk cId="1959749998" sldId="369"/>
            <ac:spMk id="3" creationId="{749B2A2D-2F93-41FE-8846-6848BF15DD1E}"/>
          </ac:spMkLst>
        </pc:spChg>
      </pc:sldChg>
      <pc:sldChg chg="modSp modNotesTx">
        <pc:chgData name="Norbert Oláh" userId="343df27d-cf76-4b1b-b828-1d7a6dc9b04f" providerId="ADAL" clId="{7426E54C-4A78-400C-9FC7-BB3DE57BFF5B}" dt="2024-04-21T19:00:28.709" v="32" actId="20577"/>
        <pc:sldMkLst>
          <pc:docMk/>
          <pc:sldMk cId="2817991205" sldId="370"/>
        </pc:sldMkLst>
        <pc:spChg chg="mod">
          <ac:chgData name="Norbert Oláh" userId="343df27d-cf76-4b1b-b828-1d7a6dc9b04f" providerId="ADAL" clId="{7426E54C-4A78-400C-9FC7-BB3DE57BFF5B}" dt="2024-04-21T19:00:26.167" v="31"/>
          <ac:spMkLst>
            <pc:docMk/>
            <pc:sldMk cId="2817991205" sldId="370"/>
            <ac:spMk id="2" creationId="{AD18A23B-4C6B-4063-9B3F-02F74DDEE412}"/>
          </ac:spMkLst>
        </pc:spChg>
      </pc:sldChg>
      <pc:sldChg chg="del">
        <pc:chgData name="Norbert Oláh" userId="343df27d-cf76-4b1b-b828-1d7a6dc9b04f" providerId="ADAL" clId="{7426E54C-4A78-400C-9FC7-BB3DE57BFF5B}" dt="2024-04-21T19:02:40.315" v="46" actId="2696"/>
        <pc:sldMkLst>
          <pc:docMk/>
          <pc:sldMk cId="753332540" sldId="371"/>
        </pc:sldMkLst>
        <pc:spChg chg="mod">
          <ac:chgData name="Norbert Oláh" userId="343df27d-cf76-4b1b-b828-1d7a6dc9b04f" providerId="ADAL" clId="{7426E54C-4A78-400C-9FC7-BB3DE57BFF5B}" dt="2024-04-21T19:05:16.016" v="77"/>
          <ac:spMkLst>
            <pc:docMk/>
            <pc:sldMk cId="753332540" sldId="371"/>
            <ac:spMk id="2" creationId="{AD18A23B-4C6B-4063-9B3F-02F74DDEE412}"/>
          </ac:spMkLst>
        </pc:spChg>
      </pc:sldChg>
      <pc:sldChg chg="modSp add">
        <pc:chgData name="Norbert Oláh" userId="343df27d-cf76-4b1b-b828-1d7a6dc9b04f" providerId="ADAL" clId="{7426E54C-4A78-400C-9FC7-BB3DE57BFF5B}" dt="2024-04-21T19:28:30.863" v="183"/>
        <pc:sldMkLst>
          <pc:docMk/>
          <pc:sldMk cId="1899932679" sldId="372"/>
        </pc:sldMkLst>
        <pc:spChg chg="mod">
          <ac:chgData name="Norbert Oláh" userId="343df27d-cf76-4b1b-b828-1d7a6dc9b04f" providerId="ADAL" clId="{7426E54C-4A78-400C-9FC7-BB3DE57BFF5B}" dt="2024-04-21T19:28:30.863" v="183"/>
          <ac:spMkLst>
            <pc:docMk/>
            <pc:sldMk cId="1899932679" sldId="372"/>
            <ac:spMk id="2" creationId="{AD18A23B-4C6B-4063-9B3F-02F74DDEE412}"/>
          </ac:spMkLst>
        </pc:spChg>
      </pc:sldChg>
      <pc:sldChg chg="modSp add">
        <pc:chgData name="Norbert Oláh" userId="343df27d-cf76-4b1b-b828-1d7a6dc9b04f" providerId="ADAL" clId="{7426E54C-4A78-400C-9FC7-BB3DE57BFF5B}" dt="2024-04-21T19:29:32.879" v="197"/>
        <pc:sldMkLst>
          <pc:docMk/>
          <pc:sldMk cId="3550624951" sldId="373"/>
        </pc:sldMkLst>
        <pc:spChg chg="mod">
          <ac:chgData name="Norbert Oláh" userId="343df27d-cf76-4b1b-b828-1d7a6dc9b04f" providerId="ADAL" clId="{7426E54C-4A78-400C-9FC7-BB3DE57BFF5B}" dt="2024-04-21T19:29:32.879" v="197"/>
          <ac:spMkLst>
            <pc:docMk/>
            <pc:sldMk cId="3550624951" sldId="373"/>
            <ac:spMk id="2" creationId="{AD18A23B-4C6B-4063-9B3F-02F74DDEE412}"/>
          </ac:spMkLst>
        </pc:spChg>
      </pc:sldChg>
      <pc:sldMasterChg chg="del delSldLayout">
        <pc:chgData name="Norbert Oláh" userId="343df27d-cf76-4b1b-b828-1d7a6dc9b04f" providerId="ADAL" clId="{7426E54C-4A78-400C-9FC7-BB3DE57BFF5B}" dt="2024-04-21T19:00:07.740" v="29" actId="2696"/>
        <pc:sldMasterMkLst>
          <pc:docMk/>
          <pc:sldMasterMk cId="0" sldId="2147483666"/>
        </pc:sldMasterMkLst>
        <pc:sldLayoutChg chg="del">
          <pc:chgData name="Norbert Oláh" userId="343df27d-cf76-4b1b-b828-1d7a6dc9b04f" providerId="ADAL" clId="{7426E54C-4A78-400C-9FC7-BB3DE57BFF5B}" dt="2024-04-21T19:00:07.740" v="22" actId="2696"/>
          <pc:sldLayoutMkLst>
            <pc:docMk/>
            <pc:sldMasterMk cId="0" sldId="2147483666"/>
            <pc:sldLayoutMk cId="0" sldId="2147483651"/>
          </pc:sldLayoutMkLst>
        </pc:sldLayoutChg>
        <pc:sldLayoutChg chg="del">
          <pc:chgData name="Norbert Oláh" userId="343df27d-cf76-4b1b-b828-1d7a6dc9b04f" providerId="ADAL" clId="{7426E54C-4A78-400C-9FC7-BB3DE57BFF5B}" dt="2024-04-21T19:00:07.740" v="23" actId="2696"/>
          <pc:sldLayoutMkLst>
            <pc:docMk/>
            <pc:sldMasterMk cId="0" sldId="2147483666"/>
            <pc:sldLayoutMk cId="0" sldId="2147483652"/>
          </pc:sldLayoutMkLst>
        </pc:sldLayoutChg>
        <pc:sldLayoutChg chg="del">
          <pc:chgData name="Norbert Oláh" userId="343df27d-cf76-4b1b-b828-1d7a6dc9b04f" providerId="ADAL" clId="{7426E54C-4A78-400C-9FC7-BB3DE57BFF5B}" dt="2024-04-21T19:00:07.740" v="24" actId="2696"/>
          <pc:sldLayoutMkLst>
            <pc:docMk/>
            <pc:sldMasterMk cId="0" sldId="2147483666"/>
            <pc:sldLayoutMk cId="0" sldId="2147483653"/>
          </pc:sldLayoutMkLst>
        </pc:sldLayoutChg>
        <pc:sldLayoutChg chg="del">
          <pc:chgData name="Norbert Oláh" userId="343df27d-cf76-4b1b-b828-1d7a6dc9b04f" providerId="ADAL" clId="{7426E54C-4A78-400C-9FC7-BB3DE57BFF5B}" dt="2024-04-21T19:00:07.740" v="25" actId="2696"/>
          <pc:sldLayoutMkLst>
            <pc:docMk/>
            <pc:sldMasterMk cId="0" sldId="2147483666"/>
            <pc:sldLayoutMk cId="0" sldId="2147483654"/>
          </pc:sldLayoutMkLst>
        </pc:sldLayoutChg>
        <pc:sldLayoutChg chg="del">
          <pc:chgData name="Norbert Oláh" userId="343df27d-cf76-4b1b-b828-1d7a6dc9b04f" providerId="ADAL" clId="{7426E54C-4A78-400C-9FC7-BB3DE57BFF5B}" dt="2024-04-21T19:00:07.740" v="26" actId="2696"/>
          <pc:sldLayoutMkLst>
            <pc:docMk/>
            <pc:sldMasterMk cId="0" sldId="2147483666"/>
            <pc:sldLayoutMk cId="0" sldId="2147483655"/>
          </pc:sldLayoutMkLst>
        </pc:sldLayoutChg>
        <pc:sldLayoutChg chg="del">
          <pc:chgData name="Norbert Oláh" userId="343df27d-cf76-4b1b-b828-1d7a6dc9b04f" providerId="ADAL" clId="{7426E54C-4A78-400C-9FC7-BB3DE57BFF5B}" dt="2024-04-21T19:00:07.740" v="27" actId="2696"/>
          <pc:sldLayoutMkLst>
            <pc:docMk/>
            <pc:sldMasterMk cId="0" sldId="2147483666"/>
            <pc:sldLayoutMk cId="0" sldId="2147483656"/>
          </pc:sldLayoutMkLst>
        </pc:sldLayoutChg>
        <pc:sldLayoutChg chg="del">
          <pc:chgData name="Norbert Oláh" userId="343df27d-cf76-4b1b-b828-1d7a6dc9b04f" providerId="ADAL" clId="{7426E54C-4A78-400C-9FC7-BB3DE57BFF5B}" dt="2024-04-21T19:00:07.740" v="28" actId="2696"/>
          <pc:sldLayoutMkLst>
            <pc:docMk/>
            <pc:sldMasterMk cId="0" sldId="2147483666"/>
            <pc:sldLayoutMk cId="0" sldId="2147483657"/>
          </pc:sldLayoutMkLst>
        </pc:sldLayoutChg>
      </pc:sldMasterChg>
    </pc:docChg>
  </pc:docChgLst>
  <pc:docChgLst>
    <pc:chgData name="Norbert Oláh" userId="343df27d-cf76-4b1b-b828-1d7a6dc9b04f" providerId="ADAL" clId="{5B3D5406-96E0-495B-A888-06F74998DDCB}"/>
    <pc:docChg chg="custSel modSld">
      <pc:chgData name="Norbert Oláh" userId="343df27d-cf76-4b1b-b828-1d7a6dc9b04f" providerId="ADAL" clId="{5B3D5406-96E0-495B-A888-06F74998DDCB}" dt="2024-04-21T19:55:49.609" v="60" actId="478"/>
      <pc:docMkLst>
        <pc:docMk/>
      </pc:docMkLst>
      <pc:sldChg chg="delSp modSp">
        <pc:chgData name="Norbert Oláh" userId="343df27d-cf76-4b1b-b828-1d7a6dc9b04f" providerId="ADAL" clId="{5B3D5406-96E0-495B-A888-06F74998DDCB}" dt="2024-04-21T19:53:05.502" v="6" actId="1076"/>
        <pc:sldMkLst>
          <pc:docMk/>
          <pc:sldMk cId="0" sldId="285"/>
        </pc:sldMkLst>
        <pc:spChg chg="del">
          <ac:chgData name="Norbert Oláh" userId="343df27d-cf76-4b1b-b828-1d7a6dc9b04f" providerId="ADAL" clId="{5B3D5406-96E0-495B-A888-06F74998DDCB}" dt="2024-04-21T19:52:46.367" v="1" actId="478"/>
          <ac:spMkLst>
            <pc:docMk/>
            <pc:sldMk cId="0" sldId="285"/>
            <ac:spMk id="603" creationId="{00000000-0000-0000-0000-000000000000}"/>
          </ac:spMkLst>
        </pc:spChg>
        <pc:spChg chg="mod">
          <ac:chgData name="Norbert Oláh" userId="343df27d-cf76-4b1b-b828-1d7a6dc9b04f" providerId="ADAL" clId="{5B3D5406-96E0-495B-A888-06F74998DDCB}" dt="2024-04-21T19:53:05.502" v="6" actId="1076"/>
          <ac:spMkLst>
            <pc:docMk/>
            <pc:sldMk cId="0" sldId="285"/>
            <ac:spMk id="604" creationId="{00000000-0000-0000-0000-000000000000}"/>
          </ac:spMkLst>
        </pc:spChg>
        <pc:spChg chg="del">
          <ac:chgData name="Norbert Oláh" userId="343df27d-cf76-4b1b-b828-1d7a6dc9b04f" providerId="ADAL" clId="{5B3D5406-96E0-495B-A888-06F74998DDCB}" dt="2024-04-21T19:52:42.553" v="0" actId="478"/>
          <ac:spMkLst>
            <pc:docMk/>
            <pc:sldMk cId="0" sldId="285"/>
            <ac:spMk id="607" creationId="{00000000-0000-0000-0000-000000000000}"/>
          </ac:spMkLst>
        </pc:spChg>
      </pc:sldChg>
      <pc:sldChg chg="delSp modSp">
        <pc:chgData name="Norbert Oláh" userId="343df27d-cf76-4b1b-b828-1d7a6dc9b04f" providerId="ADAL" clId="{5B3D5406-96E0-495B-A888-06F74998DDCB}" dt="2024-04-21T19:53:22.017" v="12" actId="1076"/>
        <pc:sldMkLst>
          <pc:docMk/>
          <pc:sldMk cId="0" sldId="288"/>
        </pc:sldMkLst>
        <pc:spChg chg="del">
          <ac:chgData name="Norbert Oláh" userId="343df27d-cf76-4b1b-b828-1d7a6dc9b04f" providerId="ADAL" clId="{5B3D5406-96E0-495B-A888-06F74998DDCB}" dt="2024-04-21T19:53:13.770" v="8" actId="478"/>
          <ac:spMkLst>
            <pc:docMk/>
            <pc:sldMk cId="0" sldId="288"/>
            <ac:spMk id="633" creationId="{00000000-0000-0000-0000-000000000000}"/>
          </ac:spMkLst>
        </pc:spChg>
        <pc:spChg chg="mod">
          <ac:chgData name="Norbert Oláh" userId="343df27d-cf76-4b1b-b828-1d7a6dc9b04f" providerId="ADAL" clId="{5B3D5406-96E0-495B-A888-06F74998DDCB}" dt="2024-04-21T19:53:22.017" v="12" actId="1076"/>
          <ac:spMkLst>
            <pc:docMk/>
            <pc:sldMk cId="0" sldId="288"/>
            <ac:spMk id="634" creationId="{00000000-0000-0000-0000-000000000000}"/>
          </ac:spMkLst>
        </pc:spChg>
        <pc:spChg chg="del">
          <ac:chgData name="Norbert Oláh" userId="343df27d-cf76-4b1b-b828-1d7a6dc9b04f" providerId="ADAL" clId="{5B3D5406-96E0-495B-A888-06F74998DDCB}" dt="2024-04-21T19:53:11.564" v="7" actId="478"/>
          <ac:spMkLst>
            <pc:docMk/>
            <pc:sldMk cId="0" sldId="288"/>
            <ac:spMk id="647" creationId="{00000000-0000-0000-0000-000000000000}"/>
          </ac:spMkLst>
        </pc:spChg>
      </pc:sldChg>
      <pc:sldChg chg="delSp modSp">
        <pc:chgData name="Norbert Oláh" userId="343df27d-cf76-4b1b-b828-1d7a6dc9b04f" providerId="ADAL" clId="{5B3D5406-96E0-495B-A888-06F74998DDCB}" dt="2024-04-21T19:53:34.518" v="17" actId="478"/>
        <pc:sldMkLst>
          <pc:docMk/>
          <pc:sldMk cId="0" sldId="289"/>
        </pc:sldMkLst>
        <pc:spChg chg="del">
          <ac:chgData name="Norbert Oláh" userId="343df27d-cf76-4b1b-b828-1d7a6dc9b04f" providerId="ADAL" clId="{5B3D5406-96E0-495B-A888-06F74998DDCB}" dt="2024-04-21T19:53:34.518" v="17" actId="478"/>
          <ac:spMkLst>
            <pc:docMk/>
            <pc:sldMk cId="0" sldId="289"/>
            <ac:spMk id="652" creationId="{00000000-0000-0000-0000-000000000000}"/>
          </ac:spMkLst>
        </pc:spChg>
        <pc:spChg chg="mod">
          <ac:chgData name="Norbert Oláh" userId="343df27d-cf76-4b1b-b828-1d7a6dc9b04f" providerId="ADAL" clId="{5B3D5406-96E0-495B-A888-06F74998DDCB}" dt="2024-04-21T19:53:30.422" v="15" actId="1076"/>
          <ac:spMkLst>
            <pc:docMk/>
            <pc:sldMk cId="0" sldId="289"/>
            <ac:spMk id="653" creationId="{00000000-0000-0000-0000-000000000000}"/>
          </ac:spMkLst>
        </pc:spChg>
        <pc:spChg chg="del">
          <ac:chgData name="Norbert Oláh" userId="343df27d-cf76-4b1b-b828-1d7a6dc9b04f" providerId="ADAL" clId="{5B3D5406-96E0-495B-A888-06F74998DDCB}" dt="2024-04-21T19:53:32.343" v="16" actId="478"/>
          <ac:spMkLst>
            <pc:docMk/>
            <pc:sldMk cId="0" sldId="289"/>
            <ac:spMk id="659" creationId="{00000000-0000-0000-0000-000000000000}"/>
          </ac:spMkLst>
        </pc:spChg>
      </pc:sldChg>
      <pc:sldChg chg="delSp modSp">
        <pc:chgData name="Norbert Oláh" userId="343df27d-cf76-4b1b-b828-1d7a6dc9b04f" providerId="ADAL" clId="{5B3D5406-96E0-495B-A888-06F74998DDCB}" dt="2024-04-21T19:53:46.548" v="22" actId="478"/>
        <pc:sldMkLst>
          <pc:docMk/>
          <pc:sldMk cId="0" sldId="290"/>
        </pc:sldMkLst>
        <pc:spChg chg="del">
          <ac:chgData name="Norbert Oláh" userId="343df27d-cf76-4b1b-b828-1d7a6dc9b04f" providerId="ADAL" clId="{5B3D5406-96E0-495B-A888-06F74998DDCB}" dt="2024-04-21T19:53:46.548" v="22" actId="478"/>
          <ac:spMkLst>
            <pc:docMk/>
            <pc:sldMk cId="0" sldId="290"/>
            <ac:spMk id="664" creationId="{00000000-0000-0000-0000-000000000000}"/>
          </ac:spMkLst>
        </pc:spChg>
        <pc:spChg chg="mod">
          <ac:chgData name="Norbert Oláh" userId="343df27d-cf76-4b1b-b828-1d7a6dc9b04f" providerId="ADAL" clId="{5B3D5406-96E0-495B-A888-06F74998DDCB}" dt="2024-04-21T19:53:41.420" v="20" actId="1076"/>
          <ac:spMkLst>
            <pc:docMk/>
            <pc:sldMk cId="0" sldId="290"/>
            <ac:spMk id="665" creationId="{00000000-0000-0000-0000-000000000000}"/>
          </ac:spMkLst>
        </pc:spChg>
        <pc:spChg chg="del">
          <ac:chgData name="Norbert Oláh" userId="343df27d-cf76-4b1b-b828-1d7a6dc9b04f" providerId="ADAL" clId="{5B3D5406-96E0-495B-A888-06F74998DDCB}" dt="2024-04-21T19:53:44.011" v="21" actId="478"/>
          <ac:spMkLst>
            <pc:docMk/>
            <pc:sldMk cId="0" sldId="290"/>
            <ac:spMk id="671" creationId="{00000000-0000-0000-0000-000000000000}"/>
          </ac:spMkLst>
        </pc:spChg>
      </pc:sldChg>
      <pc:sldChg chg="delSp modSp">
        <pc:chgData name="Norbert Oláh" userId="343df27d-cf76-4b1b-b828-1d7a6dc9b04f" providerId="ADAL" clId="{5B3D5406-96E0-495B-A888-06F74998DDCB}" dt="2024-04-21T19:53:59.553" v="27" actId="478"/>
        <pc:sldMkLst>
          <pc:docMk/>
          <pc:sldMk cId="0" sldId="291"/>
        </pc:sldMkLst>
        <pc:spChg chg="del">
          <ac:chgData name="Norbert Oláh" userId="343df27d-cf76-4b1b-b828-1d7a6dc9b04f" providerId="ADAL" clId="{5B3D5406-96E0-495B-A888-06F74998DDCB}" dt="2024-04-21T19:53:59.553" v="27" actId="478"/>
          <ac:spMkLst>
            <pc:docMk/>
            <pc:sldMk cId="0" sldId="291"/>
            <ac:spMk id="676" creationId="{00000000-0000-0000-0000-000000000000}"/>
          </ac:spMkLst>
        </pc:spChg>
        <pc:spChg chg="mod">
          <ac:chgData name="Norbert Oláh" userId="343df27d-cf76-4b1b-b828-1d7a6dc9b04f" providerId="ADAL" clId="{5B3D5406-96E0-495B-A888-06F74998DDCB}" dt="2024-04-21T19:53:54.987" v="25" actId="1076"/>
          <ac:spMkLst>
            <pc:docMk/>
            <pc:sldMk cId="0" sldId="291"/>
            <ac:spMk id="677" creationId="{00000000-0000-0000-0000-000000000000}"/>
          </ac:spMkLst>
        </pc:spChg>
        <pc:spChg chg="del">
          <ac:chgData name="Norbert Oláh" userId="343df27d-cf76-4b1b-b828-1d7a6dc9b04f" providerId="ADAL" clId="{5B3D5406-96E0-495B-A888-06F74998DDCB}" dt="2024-04-21T19:53:57.146" v="26" actId="478"/>
          <ac:spMkLst>
            <pc:docMk/>
            <pc:sldMk cId="0" sldId="291"/>
            <ac:spMk id="684" creationId="{00000000-0000-0000-0000-000000000000}"/>
          </ac:spMkLst>
        </pc:spChg>
      </pc:sldChg>
      <pc:sldChg chg="delSp modSp">
        <pc:chgData name="Norbert Oláh" userId="343df27d-cf76-4b1b-b828-1d7a6dc9b04f" providerId="ADAL" clId="{5B3D5406-96E0-495B-A888-06F74998DDCB}" dt="2024-04-21T19:54:16.323" v="33" actId="1076"/>
        <pc:sldMkLst>
          <pc:docMk/>
          <pc:sldMk cId="0" sldId="292"/>
        </pc:sldMkLst>
        <pc:spChg chg="del">
          <ac:chgData name="Norbert Oláh" userId="343df27d-cf76-4b1b-b828-1d7a6dc9b04f" providerId="ADAL" clId="{5B3D5406-96E0-495B-A888-06F74998DDCB}" dt="2024-04-21T19:54:07.256" v="29" actId="478"/>
          <ac:spMkLst>
            <pc:docMk/>
            <pc:sldMk cId="0" sldId="292"/>
            <ac:spMk id="689" creationId="{00000000-0000-0000-0000-000000000000}"/>
          </ac:spMkLst>
        </pc:spChg>
        <pc:spChg chg="mod">
          <ac:chgData name="Norbert Oláh" userId="343df27d-cf76-4b1b-b828-1d7a6dc9b04f" providerId="ADAL" clId="{5B3D5406-96E0-495B-A888-06F74998DDCB}" dt="2024-04-21T19:54:13.115" v="32" actId="1076"/>
          <ac:spMkLst>
            <pc:docMk/>
            <pc:sldMk cId="0" sldId="292"/>
            <ac:spMk id="690" creationId="{00000000-0000-0000-0000-000000000000}"/>
          </ac:spMkLst>
        </pc:spChg>
        <pc:spChg chg="mod">
          <ac:chgData name="Norbert Oláh" userId="343df27d-cf76-4b1b-b828-1d7a6dc9b04f" providerId="ADAL" clId="{5B3D5406-96E0-495B-A888-06F74998DDCB}" dt="2024-04-21T19:54:16.323" v="33" actId="1076"/>
          <ac:spMkLst>
            <pc:docMk/>
            <pc:sldMk cId="0" sldId="292"/>
            <ac:spMk id="692" creationId="{00000000-0000-0000-0000-000000000000}"/>
          </ac:spMkLst>
        </pc:spChg>
        <pc:spChg chg="del">
          <ac:chgData name="Norbert Oláh" userId="343df27d-cf76-4b1b-b828-1d7a6dc9b04f" providerId="ADAL" clId="{5B3D5406-96E0-495B-A888-06F74998DDCB}" dt="2024-04-21T19:54:04.897" v="28" actId="478"/>
          <ac:spMkLst>
            <pc:docMk/>
            <pc:sldMk cId="0" sldId="292"/>
            <ac:spMk id="693" creationId="{00000000-0000-0000-0000-000000000000}"/>
          </ac:spMkLst>
        </pc:spChg>
      </pc:sldChg>
      <pc:sldChg chg="delSp">
        <pc:chgData name="Norbert Oláh" userId="343df27d-cf76-4b1b-b828-1d7a6dc9b04f" providerId="ADAL" clId="{5B3D5406-96E0-495B-A888-06F74998DDCB}" dt="2024-04-21T19:54:22.554" v="35" actId="478"/>
        <pc:sldMkLst>
          <pc:docMk/>
          <pc:sldMk cId="0" sldId="293"/>
        </pc:sldMkLst>
        <pc:spChg chg="del">
          <ac:chgData name="Norbert Oláh" userId="343df27d-cf76-4b1b-b828-1d7a6dc9b04f" providerId="ADAL" clId="{5B3D5406-96E0-495B-A888-06F74998DDCB}" dt="2024-04-21T19:54:22.554" v="35" actId="478"/>
          <ac:spMkLst>
            <pc:docMk/>
            <pc:sldMk cId="0" sldId="293"/>
            <ac:spMk id="698" creationId="{00000000-0000-0000-0000-000000000000}"/>
          </ac:spMkLst>
        </pc:spChg>
        <pc:spChg chg="del">
          <ac:chgData name="Norbert Oláh" userId="343df27d-cf76-4b1b-b828-1d7a6dc9b04f" providerId="ADAL" clId="{5B3D5406-96E0-495B-A888-06F74998DDCB}" dt="2024-04-21T19:54:20.402" v="34" actId="478"/>
          <ac:spMkLst>
            <pc:docMk/>
            <pc:sldMk cId="0" sldId="293"/>
            <ac:spMk id="702" creationId="{00000000-0000-0000-0000-000000000000}"/>
          </ac:spMkLst>
        </pc:spChg>
      </pc:sldChg>
      <pc:sldChg chg="delSp">
        <pc:chgData name="Norbert Oláh" userId="343df27d-cf76-4b1b-b828-1d7a6dc9b04f" providerId="ADAL" clId="{5B3D5406-96E0-495B-A888-06F74998DDCB}" dt="2024-04-21T19:54:29.921" v="37" actId="478"/>
        <pc:sldMkLst>
          <pc:docMk/>
          <pc:sldMk cId="0" sldId="294"/>
        </pc:sldMkLst>
        <pc:spChg chg="del">
          <ac:chgData name="Norbert Oláh" userId="343df27d-cf76-4b1b-b828-1d7a6dc9b04f" providerId="ADAL" clId="{5B3D5406-96E0-495B-A888-06F74998DDCB}" dt="2024-04-21T19:54:29.921" v="37" actId="478"/>
          <ac:spMkLst>
            <pc:docMk/>
            <pc:sldMk cId="0" sldId="294"/>
            <ac:spMk id="707" creationId="{00000000-0000-0000-0000-000000000000}"/>
          </ac:spMkLst>
        </pc:spChg>
        <pc:spChg chg="del">
          <ac:chgData name="Norbert Oláh" userId="343df27d-cf76-4b1b-b828-1d7a6dc9b04f" providerId="ADAL" clId="{5B3D5406-96E0-495B-A888-06F74998DDCB}" dt="2024-04-21T19:54:27.563" v="36" actId="478"/>
          <ac:spMkLst>
            <pc:docMk/>
            <pc:sldMk cId="0" sldId="294"/>
            <ac:spMk id="711" creationId="{00000000-0000-0000-0000-000000000000}"/>
          </ac:spMkLst>
        </pc:spChg>
      </pc:sldChg>
      <pc:sldChg chg="delSp modSp">
        <pc:chgData name="Norbert Oláh" userId="343df27d-cf76-4b1b-b828-1d7a6dc9b04f" providerId="ADAL" clId="{5B3D5406-96E0-495B-A888-06F74998DDCB}" dt="2024-04-21T19:54:42.108" v="42" actId="478"/>
        <pc:sldMkLst>
          <pc:docMk/>
          <pc:sldMk cId="0" sldId="295"/>
        </pc:sldMkLst>
        <pc:spChg chg="del">
          <ac:chgData name="Norbert Oláh" userId="343df27d-cf76-4b1b-b828-1d7a6dc9b04f" providerId="ADAL" clId="{5B3D5406-96E0-495B-A888-06F74998DDCB}" dt="2024-04-21T19:54:42.108" v="42" actId="478"/>
          <ac:spMkLst>
            <pc:docMk/>
            <pc:sldMk cId="0" sldId="295"/>
            <ac:spMk id="716" creationId="{00000000-0000-0000-0000-000000000000}"/>
          </ac:spMkLst>
        </pc:spChg>
        <pc:spChg chg="mod">
          <ac:chgData name="Norbert Oláh" userId="343df27d-cf76-4b1b-b828-1d7a6dc9b04f" providerId="ADAL" clId="{5B3D5406-96E0-495B-A888-06F74998DDCB}" dt="2024-04-21T19:54:37.600" v="40" actId="1076"/>
          <ac:spMkLst>
            <pc:docMk/>
            <pc:sldMk cId="0" sldId="295"/>
            <ac:spMk id="717" creationId="{00000000-0000-0000-0000-000000000000}"/>
          </ac:spMkLst>
        </pc:spChg>
        <pc:spChg chg="del">
          <ac:chgData name="Norbert Oláh" userId="343df27d-cf76-4b1b-b828-1d7a6dc9b04f" providerId="ADAL" clId="{5B3D5406-96E0-495B-A888-06F74998DDCB}" dt="2024-04-21T19:54:39.873" v="41" actId="478"/>
          <ac:spMkLst>
            <pc:docMk/>
            <pc:sldMk cId="0" sldId="295"/>
            <ac:spMk id="728" creationId="{00000000-0000-0000-0000-000000000000}"/>
          </ac:spMkLst>
        </pc:spChg>
      </pc:sldChg>
      <pc:sldChg chg="delSp modSp">
        <pc:chgData name="Norbert Oláh" userId="343df27d-cf76-4b1b-b828-1d7a6dc9b04f" providerId="ADAL" clId="{5B3D5406-96E0-495B-A888-06F74998DDCB}" dt="2024-04-21T19:54:53.775" v="47" actId="478"/>
        <pc:sldMkLst>
          <pc:docMk/>
          <pc:sldMk cId="0" sldId="296"/>
        </pc:sldMkLst>
        <pc:spChg chg="del">
          <ac:chgData name="Norbert Oláh" userId="343df27d-cf76-4b1b-b828-1d7a6dc9b04f" providerId="ADAL" clId="{5B3D5406-96E0-495B-A888-06F74998DDCB}" dt="2024-04-21T19:54:53.775" v="47" actId="478"/>
          <ac:spMkLst>
            <pc:docMk/>
            <pc:sldMk cId="0" sldId="296"/>
            <ac:spMk id="733" creationId="{00000000-0000-0000-0000-000000000000}"/>
          </ac:spMkLst>
        </pc:spChg>
        <pc:spChg chg="mod">
          <ac:chgData name="Norbert Oláh" userId="343df27d-cf76-4b1b-b828-1d7a6dc9b04f" providerId="ADAL" clId="{5B3D5406-96E0-495B-A888-06F74998DDCB}" dt="2024-04-21T19:54:49.177" v="45" actId="1076"/>
          <ac:spMkLst>
            <pc:docMk/>
            <pc:sldMk cId="0" sldId="296"/>
            <ac:spMk id="734" creationId="{00000000-0000-0000-0000-000000000000}"/>
          </ac:spMkLst>
        </pc:spChg>
        <pc:spChg chg="del">
          <ac:chgData name="Norbert Oláh" userId="343df27d-cf76-4b1b-b828-1d7a6dc9b04f" providerId="ADAL" clId="{5B3D5406-96E0-495B-A888-06F74998DDCB}" dt="2024-04-21T19:54:51.484" v="46" actId="478"/>
          <ac:spMkLst>
            <pc:docMk/>
            <pc:sldMk cId="0" sldId="296"/>
            <ac:spMk id="737" creationId="{00000000-0000-0000-0000-000000000000}"/>
          </ac:spMkLst>
        </pc:spChg>
      </pc:sldChg>
      <pc:sldChg chg="delSp">
        <pc:chgData name="Norbert Oláh" userId="343df27d-cf76-4b1b-b828-1d7a6dc9b04f" providerId="ADAL" clId="{5B3D5406-96E0-495B-A888-06F74998DDCB}" dt="2024-04-21T19:55:00.937" v="49" actId="478"/>
        <pc:sldMkLst>
          <pc:docMk/>
          <pc:sldMk cId="0" sldId="297"/>
        </pc:sldMkLst>
        <pc:spChg chg="del">
          <ac:chgData name="Norbert Oláh" userId="343df27d-cf76-4b1b-b828-1d7a6dc9b04f" providerId="ADAL" clId="{5B3D5406-96E0-495B-A888-06F74998DDCB}" dt="2024-04-21T19:55:00.937" v="49" actId="478"/>
          <ac:spMkLst>
            <pc:docMk/>
            <pc:sldMk cId="0" sldId="297"/>
            <ac:spMk id="742" creationId="{00000000-0000-0000-0000-000000000000}"/>
          </ac:spMkLst>
        </pc:spChg>
        <pc:spChg chg="del">
          <ac:chgData name="Norbert Oláh" userId="343df27d-cf76-4b1b-b828-1d7a6dc9b04f" providerId="ADAL" clId="{5B3D5406-96E0-495B-A888-06F74998DDCB}" dt="2024-04-21T19:54:58.447" v="48" actId="478"/>
          <ac:spMkLst>
            <pc:docMk/>
            <pc:sldMk cId="0" sldId="297"/>
            <ac:spMk id="746" creationId="{00000000-0000-0000-0000-000000000000}"/>
          </ac:spMkLst>
        </pc:spChg>
      </pc:sldChg>
      <pc:sldChg chg="delSp modSp">
        <pc:chgData name="Norbert Oláh" userId="343df27d-cf76-4b1b-b828-1d7a6dc9b04f" providerId="ADAL" clId="{5B3D5406-96E0-495B-A888-06F74998DDCB}" dt="2024-04-21T19:55:18.821" v="54" actId="478"/>
        <pc:sldMkLst>
          <pc:docMk/>
          <pc:sldMk cId="0" sldId="298"/>
        </pc:sldMkLst>
        <pc:spChg chg="del">
          <ac:chgData name="Norbert Oláh" userId="343df27d-cf76-4b1b-b828-1d7a6dc9b04f" providerId="ADAL" clId="{5B3D5406-96E0-495B-A888-06F74998DDCB}" dt="2024-04-21T19:55:18.821" v="54" actId="478"/>
          <ac:spMkLst>
            <pc:docMk/>
            <pc:sldMk cId="0" sldId="298"/>
            <ac:spMk id="751" creationId="{00000000-0000-0000-0000-000000000000}"/>
          </ac:spMkLst>
        </pc:spChg>
        <pc:spChg chg="mod">
          <ac:chgData name="Norbert Oláh" userId="343df27d-cf76-4b1b-b828-1d7a6dc9b04f" providerId="ADAL" clId="{5B3D5406-96E0-495B-A888-06F74998DDCB}" dt="2024-04-21T19:55:13.308" v="52" actId="1076"/>
          <ac:spMkLst>
            <pc:docMk/>
            <pc:sldMk cId="0" sldId="298"/>
            <ac:spMk id="752" creationId="{00000000-0000-0000-0000-000000000000}"/>
          </ac:spMkLst>
        </pc:spChg>
        <pc:spChg chg="del">
          <ac:chgData name="Norbert Oláh" userId="343df27d-cf76-4b1b-b828-1d7a6dc9b04f" providerId="ADAL" clId="{5B3D5406-96E0-495B-A888-06F74998DDCB}" dt="2024-04-21T19:55:15.813" v="53" actId="478"/>
          <ac:spMkLst>
            <pc:docMk/>
            <pc:sldMk cId="0" sldId="298"/>
            <ac:spMk id="758" creationId="{00000000-0000-0000-0000-000000000000}"/>
          </ac:spMkLst>
        </pc:spChg>
      </pc:sldChg>
      <pc:sldChg chg="delSp">
        <pc:chgData name="Norbert Oláh" userId="343df27d-cf76-4b1b-b828-1d7a6dc9b04f" providerId="ADAL" clId="{5B3D5406-96E0-495B-A888-06F74998DDCB}" dt="2024-04-21T19:55:37.228" v="56" actId="478"/>
        <pc:sldMkLst>
          <pc:docMk/>
          <pc:sldMk cId="0" sldId="304"/>
        </pc:sldMkLst>
        <pc:spChg chg="del">
          <ac:chgData name="Norbert Oláh" userId="343df27d-cf76-4b1b-b828-1d7a6dc9b04f" providerId="ADAL" clId="{5B3D5406-96E0-495B-A888-06F74998DDCB}" dt="2024-04-21T19:55:37.228" v="56" actId="478"/>
          <ac:spMkLst>
            <pc:docMk/>
            <pc:sldMk cId="0" sldId="304"/>
            <ac:spMk id="814" creationId="{00000000-0000-0000-0000-000000000000}"/>
          </ac:spMkLst>
        </pc:spChg>
        <pc:spChg chg="del">
          <ac:chgData name="Norbert Oláh" userId="343df27d-cf76-4b1b-b828-1d7a6dc9b04f" providerId="ADAL" clId="{5B3D5406-96E0-495B-A888-06F74998DDCB}" dt="2024-04-21T19:55:31.700" v="55" actId="478"/>
          <ac:spMkLst>
            <pc:docMk/>
            <pc:sldMk cId="0" sldId="304"/>
            <ac:spMk id="815" creationId="{00000000-0000-0000-0000-000000000000}"/>
          </ac:spMkLst>
        </pc:spChg>
      </pc:sldChg>
      <pc:sldChg chg="delSp">
        <pc:chgData name="Norbert Oláh" userId="343df27d-cf76-4b1b-b828-1d7a6dc9b04f" providerId="ADAL" clId="{5B3D5406-96E0-495B-A888-06F74998DDCB}" dt="2024-04-21T19:55:42.841" v="58" actId="478"/>
        <pc:sldMkLst>
          <pc:docMk/>
          <pc:sldMk cId="0" sldId="305"/>
        </pc:sldMkLst>
        <pc:spChg chg="del">
          <ac:chgData name="Norbert Oláh" userId="343df27d-cf76-4b1b-b828-1d7a6dc9b04f" providerId="ADAL" clId="{5B3D5406-96E0-495B-A888-06F74998DDCB}" dt="2024-04-21T19:55:42.841" v="58" actId="478"/>
          <ac:spMkLst>
            <pc:docMk/>
            <pc:sldMk cId="0" sldId="305"/>
            <ac:spMk id="824" creationId="{00000000-0000-0000-0000-000000000000}"/>
          </ac:spMkLst>
        </pc:spChg>
        <pc:spChg chg="del">
          <ac:chgData name="Norbert Oláh" userId="343df27d-cf76-4b1b-b828-1d7a6dc9b04f" providerId="ADAL" clId="{5B3D5406-96E0-495B-A888-06F74998DDCB}" dt="2024-04-21T19:55:40.806" v="57" actId="478"/>
          <ac:spMkLst>
            <pc:docMk/>
            <pc:sldMk cId="0" sldId="305"/>
            <ac:spMk id="825" creationId="{00000000-0000-0000-0000-000000000000}"/>
          </ac:spMkLst>
        </pc:spChg>
      </pc:sldChg>
      <pc:sldChg chg="delSp">
        <pc:chgData name="Norbert Oláh" userId="343df27d-cf76-4b1b-b828-1d7a6dc9b04f" providerId="ADAL" clId="{5B3D5406-96E0-495B-A888-06F74998DDCB}" dt="2024-04-21T19:55:49.609" v="60" actId="478"/>
        <pc:sldMkLst>
          <pc:docMk/>
          <pc:sldMk cId="0" sldId="306"/>
        </pc:sldMkLst>
        <pc:spChg chg="del">
          <ac:chgData name="Norbert Oláh" userId="343df27d-cf76-4b1b-b828-1d7a6dc9b04f" providerId="ADAL" clId="{5B3D5406-96E0-495B-A888-06F74998DDCB}" dt="2024-04-21T19:55:49.609" v="60" actId="478"/>
          <ac:spMkLst>
            <pc:docMk/>
            <pc:sldMk cId="0" sldId="306"/>
            <ac:spMk id="834" creationId="{00000000-0000-0000-0000-000000000000}"/>
          </ac:spMkLst>
        </pc:spChg>
        <pc:spChg chg="del">
          <ac:chgData name="Norbert Oláh" userId="343df27d-cf76-4b1b-b828-1d7a6dc9b04f" providerId="ADAL" clId="{5B3D5406-96E0-495B-A888-06F74998DDCB}" dt="2024-04-21T19:55:47.403" v="59" actId="478"/>
          <ac:spMkLst>
            <pc:docMk/>
            <pc:sldMk cId="0" sldId="306"/>
            <ac:spMk id="835" creationId="{00000000-0000-0000-0000-000000000000}"/>
          </ac:spMkLst>
        </pc:spChg>
      </pc:sldChg>
    </pc:docChg>
  </pc:docChgLst>
  <pc:docChgLst>
    <pc:chgData name="Oláh Norbert" userId="343df27d-cf76-4b1b-b828-1d7a6dc9b04f" providerId="ADAL" clId="{A4D05B3E-ED63-47EA-A727-B71355C57446}"/>
    <pc:docChg chg="custSel modSld">
      <pc:chgData name="Oláh Norbert" userId="343df27d-cf76-4b1b-b828-1d7a6dc9b04f" providerId="ADAL" clId="{A4D05B3E-ED63-47EA-A727-B71355C57446}" dt="2024-04-29T05:52:28.236" v="54" actId="478"/>
      <pc:docMkLst>
        <pc:docMk/>
      </pc:docMkLst>
      <pc:sldChg chg="modSp mod">
        <pc:chgData name="Oláh Norbert" userId="343df27d-cf76-4b1b-b828-1d7a6dc9b04f" providerId="ADAL" clId="{A4D05B3E-ED63-47EA-A727-B71355C57446}" dt="2024-04-22T05:55:56.678" v="17" actId="20577"/>
        <pc:sldMkLst>
          <pc:docMk/>
          <pc:sldMk cId="0" sldId="274"/>
        </pc:sldMkLst>
        <pc:spChg chg="mod">
          <ac:chgData name="Oláh Norbert" userId="343df27d-cf76-4b1b-b828-1d7a6dc9b04f" providerId="ADAL" clId="{A4D05B3E-ED63-47EA-A727-B71355C57446}" dt="2024-04-22T05:55:56.678" v="17" actId="20577"/>
          <ac:spMkLst>
            <pc:docMk/>
            <pc:sldMk cId="0" sldId="274"/>
            <ac:spMk id="463" creationId="{00000000-0000-0000-0000-000000000000}"/>
          </ac:spMkLst>
        </pc:spChg>
      </pc:sldChg>
      <pc:sldChg chg="modSp mod modNotesTx">
        <pc:chgData name="Oláh Norbert" userId="343df27d-cf76-4b1b-b828-1d7a6dc9b04f" providerId="ADAL" clId="{A4D05B3E-ED63-47EA-A727-B71355C57446}" dt="2024-04-22T06:02:14.156" v="29" actId="5793"/>
        <pc:sldMkLst>
          <pc:docMk/>
          <pc:sldMk cId="0" sldId="285"/>
        </pc:sldMkLst>
        <pc:spChg chg="mod">
          <ac:chgData name="Oláh Norbert" userId="343df27d-cf76-4b1b-b828-1d7a6dc9b04f" providerId="ADAL" clId="{A4D05B3E-ED63-47EA-A727-B71355C57446}" dt="2024-04-22T06:01:56.874" v="27" actId="20577"/>
          <ac:spMkLst>
            <pc:docMk/>
            <pc:sldMk cId="0" sldId="285"/>
            <ac:spMk id="606" creationId="{00000000-0000-0000-0000-000000000000}"/>
          </ac:spMkLst>
        </pc:spChg>
      </pc:sldChg>
      <pc:sldChg chg="delSp mod">
        <pc:chgData name="Oláh Norbert" userId="343df27d-cf76-4b1b-b828-1d7a6dc9b04f" providerId="ADAL" clId="{A4D05B3E-ED63-47EA-A727-B71355C57446}" dt="2024-04-29T05:52:13.472" v="51" actId="478"/>
        <pc:sldMkLst>
          <pc:docMk/>
          <pc:sldMk cId="0" sldId="307"/>
        </pc:sldMkLst>
        <pc:spChg chg="del">
          <ac:chgData name="Oláh Norbert" userId="343df27d-cf76-4b1b-b828-1d7a6dc9b04f" providerId="ADAL" clId="{A4D05B3E-ED63-47EA-A727-B71355C57446}" dt="2024-04-29T05:52:11.803" v="50" actId="478"/>
          <ac:spMkLst>
            <pc:docMk/>
            <pc:sldMk cId="0" sldId="307"/>
            <ac:spMk id="843" creationId="{00000000-0000-0000-0000-000000000000}"/>
          </ac:spMkLst>
        </pc:spChg>
        <pc:spChg chg="del">
          <ac:chgData name="Oláh Norbert" userId="343df27d-cf76-4b1b-b828-1d7a6dc9b04f" providerId="ADAL" clId="{A4D05B3E-ED63-47EA-A727-B71355C57446}" dt="2024-04-29T05:52:13.472" v="51" actId="478"/>
          <ac:spMkLst>
            <pc:docMk/>
            <pc:sldMk cId="0" sldId="307"/>
            <ac:spMk id="844" creationId="{00000000-0000-0000-0000-000000000000}"/>
          </ac:spMkLst>
        </pc:spChg>
      </pc:sldChg>
      <pc:sldChg chg="delSp mod">
        <pc:chgData name="Oláh Norbert" userId="343df27d-cf76-4b1b-b828-1d7a6dc9b04f" providerId="ADAL" clId="{A4D05B3E-ED63-47EA-A727-B71355C57446}" dt="2024-04-29T05:52:08.838" v="49" actId="478"/>
        <pc:sldMkLst>
          <pc:docMk/>
          <pc:sldMk cId="0" sldId="308"/>
        </pc:sldMkLst>
        <pc:spChg chg="del">
          <ac:chgData name="Oláh Norbert" userId="343df27d-cf76-4b1b-b828-1d7a6dc9b04f" providerId="ADAL" clId="{A4D05B3E-ED63-47EA-A727-B71355C57446}" dt="2024-04-29T05:52:06.819" v="48" actId="478"/>
          <ac:spMkLst>
            <pc:docMk/>
            <pc:sldMk cId="0" sldId="308"/>
            <ac:spMk id="853" creationId="{00000000-0000-0000-0000-000000000000}"/>
          </ac:spMkLst>
        </pc:spChg>
        <pc:spChg chg="del">
          <ac:chgData name="Oláh Norbert" userId="343df27d-cf76-4b1b-b828-1d7a6dc9b04f" providerId="ADAL" clId="{A4D05B3E-ED63-47EA-A727-B71355C57446}" dt="2024-04-29T05:52:08.838" v="49" actId="478"/>
          <ac:spMkLst>
            <pc:docMk/>
            <pc:sldMk cId="0" sldId="308"/>
            <ac:spMk id="854" creationId="{00000000-0000-0000-0000-000000000000}"/>
          </ac:spMkLst>
        </pc:spChg>
      </pc:sldChg>
      <pc:sldChg chg="delSp mod">
        <pc:chgData name="Oláh Norbert" userId="343df27d-cf76-4b1b-b828-1d7a6dc9b04f" providerId="ADAL" clId="{A4D05B3E-ED63-47EA-A727-B71355C57446}" dt="2024-04-29T05:52:02.412" v="47" actId="478"/>
        <pc:sldMkLst>
          <pc:docMk/>
          <pc:sldMk cId="0" sldId="309"/>
        </pc:sldMkLst>
        <pc:spChg chg="del">
          <ac:chgData name="Oláh Norbert" userId="343df27d-cf76-4b1b-b828-1d7a6dc9b04f" providerId="ADAL" clId="{A4D05B3E-ED63-47EA-A727-B71355C57446}" dt="2024-04-29T05:52:02.412" v="47" actId="478"/>
          <ac:spMkLst>
            <pc:docMk/>
            <pc:sldMk cId="0" sldId="309"/>
            <ac:spMk id="864" creationId="{00000000-0000-0000-0000-000000000000}"/>
          </ac:spMkLst>
        </pc:spChg>
        <pc:spChg chg="del">
          <ac:chgData name="Oláh Norbert" userId="343df27d-cf76-4b1b-b828-1d7a6dc9b04f" providerId="ADAL" clId="{A4D05B3E-ED63-47EA-A727-B71355C57446}" dt="2024-04-29T05:52:02.412" v="47" actId="478"/>
          <ac:spMkLst>
            <pc:docMk/>
            <pc:sldMk cId="0" sldId="309"/>
            <ac:spMk id="865" creationId="{00000000-0000-0000-0000-000000000000}"/>
          </ac:spMkLst>
        </pc:spChg>
      </pc:sldChg>
      <pc:sldChg chg="delSp mod">
        <pc:chgData name="Oláh Norbert" userId="343df27d-cf76-4b1b-b828-1d7a6dc9b04f" providerId="ADAL" clId="{A4D05B3E-ED63-47EA-A727-B71355C57446}" dt="2024-04-29T05:50:49.729" v="33" actId="478"/>
        <pc:sldMkLst>
          <pc:docMk/>
          <pc:sldMk cId="0" sldId="310"/>
        </pc:sldMkLst>
        <pc:spChg chg="del">
          <ac:chgData name="Oláh Norbert" userId="343df27d-cf76-4b1b-b828-1d7a6dc9b04f" providerId="ADAL" clId="{A4D05B3E-ED63-47EA-A727-B71355C57446}" dt="2024-04-29T05:50:49.729" v="33" actId="478"/>
          <ac:spMkLst>
            <pc:docMk/>
            <pc:sldMk cId="0" sldId="310"/>
            <ac:spMk id="883" creationId="{00000000-0000-0000-0000-000000000000}"/>
          </ac:spMkLst>
        </pc:spChg>
      </pc:sldChg>
      <pc:sldChg chg="delSp mod">
        <pc:chgData name="Oláh Norbert" userId="343df27d-cf76-4b1b-b828-1d7a6dc9b04f" providerId="ADAL" clId="{A4D05B3E-ED63-47EA-A727-B71355C57446}" dt="2024-04-29T05:51:14.174" v="34" actId="478"/>
        <pc:sldMkLst>
          <pc:docMk/>
          <pc:sldMk cId="0" sldId="311"/>
        </pc:sldMkLst>
        <pc:spChg chg="del">
          <ac:chgData name="Oláh Norbert" userId="343df27d-cf76-4b1b-b828-1d7a6dc9b04f" providerId="ADAL" clId="{A4D05B3E-ED63-47EA-A727-B71355C57446}" dt="2024-04-29T05:51:14.174" v="34" actId="478"/>
          <ac:spMkLst>
            <pc:docMk/>
            <pc:sldMk cId="0" sldId="311"/>
            <ac:spMk id="888" creationId="{00000000-0000-0000-0000-000000000000}"/>
          </ac:spMkLst>
        </pc:spChg>
        <pc:spChg chg="del">
          <ac:chgData name="Oláh Norbert" userId="343df27d-cf76-4b1b-b828-1d7a6dc9b04f" providerId="ADAL" clId="{A4D05B3E-ED63-47EA-A727-B71355C57446}" dt="2024-04-29T05:50:47.099" v="32" actId="478"/>
          <ac:spMkLst>
            <pc:docMk/>
            <pc:sldMk cId="0" sldId="311"/>
            <ac:spMk id="889" creationId="{00000000-0000-0000-0000-000000000000}"/>
          </ac:spMkLst>
        </pc:spChg>
      </pc:sldChg>
      <pc:sldChg chg="delSp modSp mod">
        <pc:chgData name="Oláh Norbert" userId="343df27d-cf76-4b1b-b828-1d7a6dc9b04f" providerId="ADAL" clId="{A4D05B3E-ED63-47EA-A727-B71355C57446}" dt="2024-04-29T05:51:18.245" v="35" actId="478"/>
        <pc:sldMkLst>
          <pc:docMk/>
          <pc:sldMk cId="0" sldId="312"/>
        </pc:sldMkLst>
        <pc:spChg chg="del">
          <ac:chgData name="Oláh Norbert" userId="343df27d-cf76-4b1b-b828-1d7a6dc9b04f" providerId="ADAL" clId="{A4D05B3E-ED63-47EA-A727-B71355C57446}" dt="2024-04-29T05:51:18.245" v="35" actId="478"/>
          <ac:spMkLst>
            <pc:docMk/>
            <pc:sldMk cId="0" sldId="312"/>
            <ac:spMk id="898" creationId="{00000000-0000-0000-0000-000000000000}"/>
          </ac:spMkLst>
        </pc:spChg>
        <pc:spChg chg="del">
          <ac:chgData name="Oláh Norbert" userId="343df27d-cf76-4b1b-b828-1d7a6dc9b04f" providerId="ADAL" clId="{A4D05B3E-ED63-47EA-A727-B71355C57446}" dt="2024-04-29T05:50:35.243" v="30" actId="478"/>
          <ac:spMkLst>
            <pc:docMk/>
            <pc:sldMk cId="0" sldId="312"/>
            <ac:spMk id="899" creationId="{00000000-0000-0000-0000-000000000000}"/>
          </ac:spMkLst>
        </pc:spChg>
        <pc:spChg chg="mod">
          <ac:chgData name="Oláh Norbert" userId="343df27d-cf76-4b1b-b828-1d7a6dc9b04f" providerId="ADAL" clId="{A4D05B3E-ED63-47EA-A727-B71355C57446}" dt="2024-04-29T05:50:39.540" v="31" actId="14100"/>
          <ac:spMkLst>
            <pc:docMk/>
            <pc:sldMk cId="0" sldId="312"/>
            <ac:spMk id="902" creationId="{00000000-0000-0000-0000-000000000000}"/>
          </ac:spMkLst>
        </pc:spChg>
      </pc:sldChg>
      <pc:sldChg chg="delSp mod">
        <pc:chgData name="Oláh Norbert" userId="343df27d-cf76-4b1b-b828-1d7a6dc9b04f" providerId="ADAL" clId="{A4D05B3E-ED63-47EA-A727-B71355C57446}" dt="2024-04-29T05:51:21.874" v="36" actId="478"/>
        <pc:sldMkLst>
          <pc:docMk/>
          <pc:sldMk cId="0" sldId="313"/>
        </pc:sldMkLst>
        <pc:spChg chg="del">
          <ac:chgData name="Oláh Norbert" userId="343df27d-cf76-4b1b-b828-1d7a6dc9b04f" providerId="ADAL" clId="{A4D05B3E-ED63-47EA-A727-B71355C57446}" dt="2024-04-29T05:51:21.874" v="36" actId="478"/>
          <ac:spMkLst>
            <pc:docMk/>
            <pc:sldMk cId="0" sldId="313"/>
            <ac:spMk id="908" creationId="{00000000-0000-0000-0000-000000000000}"/>
          </ac:spMkLst>
        </pc:spChg>
        <pc:spChg chg="del">
          <ac:chgData name="Oláh Norbert" userId="343df27d-cf76-4b1b-b828-1d7a6dc9b04f" providerId="ADAL" clId="{A4D05B3E-ED63-47EA-A727-B71355C57446}" dt="2024-04-29T05:51:21.874" v="36" actId="478"/>
          <ac:spMkLst>
            <pc:docMk/>
            <pc:sldMk cId="0" sldId="313"/>
            <ac:spMk id="909" creationId="{00000000-0000-0000-0000-000000000000}"/>
          </ac:spMkLst>
        </pc:spChg>
      </pc:sldChg>
      <pc:sldChg chg="delSp mod">
        <pc:chgData name="Oláh Norbert" userId="343df27d-cf76-4b1b-b828-1d7a6dc9b04f" providerId="ADAL" clId="{A4D05B3E-ED63-47EA-A727-B71355C57446}" dt="2024-04-29T05:51:25.063" v="37" actId="478"/>
        <pc:sldMkLst>
          <pc:docMk/>
          <pc:sldMk cId="0" sldId="315"/>
        </pc:sldMkLst>
        <pc:spChg chg="del">
          <ac:chgData name="Oláh Norbert" userId="343df27d-cf76-4b1b-b828-1d7a6dc9b04f" providerId="ADAL" clId="{A4D05B3E-ED63-47EA-A727-B71355C57446}" dt="2024-04-29T05:51:25.063" v="37" actId="478"/>
          <ac:spMkLst>
            <pc:docMk/>
            <pc:sldMk cId="0" sldId="315"/>
            <ac:spMk id="928" creationId="{00000000-0000-0000-0000-000000000000}"/>
          </ac:spMkLst>
        </pc:spChg>
        <pc:spChg chg="del">
          <ac:chgData name="Oláh Norbert" userId="343df27d-cf76-4b1b-b828-1d7a6dc9b04f" providerId="ADAL" clId="{A4D05B3E-ED63-47EA-A727-B71355C57446}" dt="2024-04-29T05:51:25.063" v="37" actId="478"/>
          <ac:spMkLst>
            <pc:docMk/>
            <pc:sldMk cId="0" sldId="315"/>
            <ac:spMk id="934" creationId="{00000000-0000-0000-0000-000000000000}"/>
          </ac:spMkLst>
        </pc:spChg>
      </pc:sldChg>
      <pc:sldChg chg="delSp mod">
        <pc:chgData name="Oláh Norbert" userId="343df27d-cf76-4b1b-b828-1d7a6dc9b04f" providerId="ADAL" clId="{A4D05B3E-ED63-47EA-A727-B71355C57446}" dt="2024-04-29T05:51:34.329" v="39" actId="478"/>
        <pc:sldMkLst>
          <pc:docMk/>
          <pc:sldMk cId="0" sldId="316"/>
        </pc:sldMkLst>
        <pc:spChg chg="del">
          <ac:chgData name="Oláh Norbert" userId="343df27d-cf76-4b1b-b828-1d7a6dc9b04f" providerId="ADAL" clId="{A4D05B3E-ED63-47EA-A727-B71355C57446}" dt="2024-04-29T05:51:30.051" v="38" actId="478"/>
          <ac:spMkLst>
            <pc:docMk/>
            <pc:sldMk cId="0" sldId="316"/>
            <ac:spMk id="939" creationId="{00000000-0000-0000-0000-000000000000}"/>
          </ac:spMkLst>
        </pc:spChg>
        <pc:spChg chg="del">
          <ac:chgData name="Oláh Norbert" userId="343df27d-cf76-4b1b-b828-1d7a6dc9b04f" providerId="ADAL" clId="{A4D05B3E-ED63-47EA-A727-B71355C57446}" dt="2024-04-29T05:51:34.329" v="39" actId="478"/>
          <ac:spMkLst>
            <pc:docMk/>
            <pc:sldMk cId="0" sldId="316"/>
            <ac:spMk id="940" creationId="{00000000-0000-0000-0000-000000000000}"/>
          </ac:spMkLst>
        </pc:spChg>
      </pc:sldChg>
      <pc:sldChg chg="delSp mod">
        <pc:chgData name="Oláh Norbert" userId="343df27d-cf76-4b1b-b828-1d7a6dc9b04f" providerId="ADAL" clId="{A4D05B3E-ED63-47EA-A727-B71355C57446}" dt="2024-04-29T05:51:37.070" v="40" actId="478"/>
        <pc:sldMkLst>
          <pc:docMk/>
          <pc:sldMk cId="0" sldId="317"/>
        </pc:sldMkLst>
        <pc:spChg chg="del">
          <ac:chgData name="Oláh Norbert" userId="343df27d-cf76-4b1b-b828-1d7a6dc9b04f" providerId="ADAL" clId="{A4D05B3E-ED63-47EA-A727-B71355C57446}" dt="2024-04-29T05:51:37.070" v="40" actId="478"/>
          <ac:spMkLst>
            <pc:docMk/>
            <pc:sldMk cId="0" sldId="317"/>
            <ac:spMk id="950" creationId="{00000000-0000-0000-0000-000000000000}"/>
          </ac:spMkLst>
        </pc:spChg>
        <pc:spChg chg="del">
          <ac:chgData name="Oláh Norbert" userId="343df27d-cf76-4b1b-b828-1d7a6dc9b04f" providerId="ADAL" clId="{A4D05B3E-ED63-47EA-A727-B71355C57446}" dt="2024-04-29T05:51:37.070" v="40" actId="478"/>
          <ac:spMkLst>
            <pc:docMk/>
            <pc:sldMk cId="0" sldId="317"/>
            <ac:spMk id="951" creationId="{00000000-0000-0000-0000-000000000000}"/>
          </ac:spMkLst>
        </pc:spChg>
      </pc:sldChg>
      <pc:sldChg chg="delSp modSp mod">
        <pc:chgData name="Oláh Norbert" userId="343df27d-cf76-4b1b-b828-1d7a6dc9b04f" providerId="ADAL" clId="{A4D05B3E-ED63-47EA-A727-B71355C57446}" dt="2024-04-29T05:51:44.215" v="43" actId="478"/>
        <pc:sldMkLst>
          <pc:docMk/>
          <pc:sldMk cId="0" sldId="318"/>
        </pc:sldMkLst>
        <pc:spChg chg="del">
          <ac:chgData name="Oláh Norbert" userId="343df27d-cf76-4b1b-b828-1d7a6dc9b04f" providerId="ADAL" clId="{A4D05B3E-ED63-47EA-A727-B71355C57446}" dt="2024-04-29T05:51:39.942" v="41" actId="478"/>
          <ac:spMkLst>
            <pc:docMk/>
            <pc:sldMk cId="0" sldId="318"/>
            <ac:spMk id="961" creationId="{00000000-0000-0000-0000-000000000000}"/>
          </ac:spMkLst>
        </pc:spChg>
        <pc:spChg chg="del mod">
          <ac:chgData name="Oláh Norbert" userId="343df27d-cf76-4b1b-b828-1d7a6dc9b04f" providerId="ADAL" clId="{A4D05B3E-ED63-47EA-A727-B71355C57446}" dt="2024-04-29T05:51:44.215" v="43" actId="478"/>
          <ac:spMkLst>
            <pc:docMk/>
            <pc:sldMk cId="0" sldId="318"/>
            <ac:spMk id="962" creationId="{00000000-0000-0000-0000-000000000000}"/>
          </ac:spMkLst>
        </pc:spChg>
      </pc:sldChg>
      <pc:sldChg chg="delSp mod">
        <pc:chgData name="Oláh Norbert" userId="343df27d-cf76-4b1b-b828-1d7a6dc9b04f" providerId="ADAL" clId="{A4D05B3E-ED63-47EA-A727-B71355C57446}" dt="2024-04-29T05:51:46.852" v="44" actId="478"/>
        <pc:sldMkLst>
          <pc:docMk/>
          <pc:sldMk cId="0" sldId="319"/>
        </pc:sldMkLst>
        <pc:spChg chg="del">
          <ac:chgData name="Oláh Norbert" userId="343df27d-cf76-4b1b-b828-1d7a6dc9b04f" providerId="ADAL" clId="{A4D05B3E-ED63-47EA-A727-B71355C57446}" dt="2024-04-29T05:51:46.852" v="44" actId="478"/>
          <ac:spMkLst>
            <pc:docMk/>
            <pc:sldMk cId="0" sldId="319"/>
            <ac:spMk id="974" creationId="{00000000-0000-0000-0000-000000000000}"/>
          </ac:spMkLst>
        </pc:spChg>
        <pc:spChg chg="del">
          <ac:chgData name="Oláh Norbert" userId="343df27d-cf76-4b1b-b828-1d7a6dc9b04f" providerId="ADAL" clId="{A4D05B3E-ED63-47EA-A727-B71355C57446}" dt="2024-04-29T05:51:46.852" v="44" actId="478"/>
          <ac:spMkLst>
            <pc:docMk/>
            <pc:sldMk cId="0" sldId="319"/>
            <ac:spMk id="975" creationId="{00000000-0000-0000-0000-000000000000}"/>
          </ac:spMkLst>
        </pc:spChg>
      </pc:sldChg>
      <pc:sldChg chg="delSp mod">
        <pc:chgData name="Oláh Norbert" userId="343df27d-cf76-4b1b-b828-1d7a6dc9b04f" providerId="ADAL" clId="{A4D05B3E-ED63-47EA-A727-B71355C57446}" dt="2024-04-29T05:51:53.020" v="46" actId="478"/>
        <pc:sldMkLst>
          <pc:docMk/>
          <pc:sldMk cId="0" sldId="320"/>
        </pc:sldMkLst>
        <pc:spChg chg="del">
          <ac:chgData name="Oláh Norbert" userId="343df27d-cf76-4b1b-b828-1d7a6dc9b04f" providerId="ADAL" clId="{A4D05B3E-ED63-47EA-A727-B71355C57446}" dt="2024-04-29T05:51:51.066" v="45" actId="478"/>
          <ac:spMkLst>
            <pc:docMk/>
            <pc:sldMk cId="0" sldId="320"/>
            <ac:spMk id="983" creationId="{00000000-0000-0000-0000-000000000000}"/>
          </ac:spMkLst>
        </pc:spChg>
        <pc:spChg chg="del">
          <ac:chgData name="Oláh Norbert" userId="343df27d-cf76-4b1b-b828-1d7a6dc9b04f" providerId="ADAL" clId="{A4D05B3E-ED63-47EA-A727-B71355C57446}" dt="2024-04-29T05:51:53.020" v="46" actId="478"/>
          <ac:spMkLst>
            <pc:docMk/>
            <pc:sldMk cId="0" sldId="320"/>
            <ac:spMk id="984" creationId="{00000000-0000-0000-0000-000000000000}"/>
          </ac:spMkLst>
        </pc:spChg>
      </pc:sldChg>
      <pc:sldChg chg="delSp mod">
        <pc:chgData name="Oláh Norbert" userId="343df27d-cf76-4b1b-b828-1d7a6dc9b04f" providerId="ADAL" clId="{A4D05B3E-ED63-47EA-A727-B71355C57446}" dt="2024-04-29T05:52:22.858" v="52" actId="478"/>
        <pc:sldMkLst>
          <pc:docMk/>
          <pc:sldMk cId="0" sldId="322"/>
        </pc:sldMkLst>
        <pc:spChg chg="del">
          <ac:chgData name="Oláh Norbert" userId="343df27d-cf76-4b1b-b828-1d7a6dc9b04f" providerId="ADAL" clId="{A4D05B3E-ED63-47EA-A727-B71355C57446}" dt="2024-04-29T05:52:22.858" v="52" actId="478"/>
          <ac:spMkLst>
            <pc:docMk/>
            <pc:sldMk cId="0" sldId="322"/>
            <ac:spMk id="1000" creationId="{00000000-0000-0000-0000-000000000000}"/>
          </ac:spMkLst>
        </pc:spChg>
        <pc:spChg chg="del">
          <ac:chgData name="Oláh Norbert" userId="343df27d-cf76-4b1b-b828-1d7a6dc9b04f" providerId="ADAL" clId="{A4D05B3E-ED63-47EA-A727-B71355C57446}" dt="2024-04-29T05:52:22.858" v="52" actId="478"/>
          <ac:spMkLst>
            <pc:docMk/>
            <pc:sldMk cId="0" sldId="322"/>
            <ac:spMk id="1005" creationId="{00000000-0000-0000-0000-000000000000}"/>
          </ac:spMkLst>
        </pc:spChg>
      </pc:sldChg>
      <pc:sldChg chg="delSp mod">
        <pc:chgData name="Oláh Norbert" userId="343df27d-cf76-4b1b-b828-1d7a6dc9b04f" providerId="ADAL" clId="{A4D05B3E-ED63-47EA-A727-B71355C57446}" dt="2024-04-29T05:52:25.607" v="53" actId="478"/>
        <pc:sldMkLst>
          <pc:docMk/>
          <pc:sldMk cId="0" sldId="323"/>
        </pc:sldMkLst>
        <pc:spChg chg="del">
          <ac:chgData name="Oláh Norbert" userId="343df27d-cf76-4b1b-b828-1d7a6dc9b04f" providerId="ADAL" clId="{A4D05B3E-ED63-47EA-A727-B71355C57446}" dt="2024-04-29T05:52:25.607" v="53" actId="478"/>
          <ac:spMkLst>
            <pc:docMk/>
            <pc:sldMk cId="0" sldId="323"/>
            <ac:spMk id="1010" creationId="{00000000-0000-0000-0000-000000000000}"/>
          </ac:spMkLst>
        </pc:spChg>
        <pc:spChg chg="del">
          <ac:chgData name="Oláh Norbert" userId="343df27d-cf76-4b1b-b828-1d7a6dc9b04f" providerId="ADAL" clId="{A4D05B3E-ED63-47EA-A727-B71355C57446}" dt="2024-04-29T05:52:25.607" v="53" actId="478"/>
          <ac:spMkLst>
            <pc:docMk/>
            <pc:sldMk cId="0" sldId="323"/>
            <ac:spMk id="1015" creationId="{00000000-0000-0000-0000-000000000000}"/>
          </ac:spMkLst>
        </pc:spChg>
      </pc:sldChg>
      <pc:sldChg chg="delSp mod">
        <pc:chgData name="Oláh Norbert" userId="343df27d-cf76-4b1b-b828-1d7a6dc9b04f" providerId="ADAL" clId="{A4D05B3E-ED63-47EA-A727-B71355C57446}" dt="2024-04-29T05:52:28.236" v="54" actId="478"/>
        <pc:sldMkLst>
          <pc:docMk/>
          <pc:sldMk cId="0" sldId="324"/>
        </pc:sldMkLst>
        <pc:spChg chg="del">
          <ac:chgData name="Oláh Norbert" userId="343df27d-cf76-4b1b-b828-1d7a6dc9b04f" providerId="ADAL" clId="{A4D05B3E-ED63-47EA-A727-B71355C57446}" dt="2024-04-29T05:52:28.236" v="54" actId="478"/>
          <ac:spMkLst>
            <pc:docMk/>
            <pc:sldMk cId="0" sldId="324"/>
            <ac:spMk id="1023" creationId="{00000000-0000-0000-0000-000000000000}"/>
          </ac:spMkLst>
        </pc:spChg>
        <pc:spChg chg="del">
          <ac:chgData name="Oláh Norbert" userId="343df27d-cf76-4b1b-b828-1d7a6dc9b04f" providerId="ADAL" clId="{A4D05B3E-ED63-47EA-A727-B71355C57446}" dt="2024-04-29T05:52:28.236" v="54" actId="478"/>
          <ac:spMkLst>
            <pc:docMk/>
            <pc:sldMk cId="0" sldId="324"/>
            <ac:spMk id="102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Lato"/>
              <a:buNone/>
              <a:defRPr sz="1200" b="0" i="0" u="none" strike="noStrike" cap="none">
                <a:solidFill>
                  <a:schemeClr val="dk1"/>
                </a:solidFill>
                <a:latin typeface="Lato"/>
                <a:ea typeface="Lato"/>
                <a:cs typeface="Lato"/>
                <a:sym typeface="Lato"/>
              </a:defRPr>
            </a:lvl1pPr>
            <a:lvl2pPr marL="914216" marR="0" lvl="1" indent="-1251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2pPr>
            <a:lvl3pPr marL="1828433" marR="0" lvl="2" indent="-12332"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3pPr>
            <a:lvl4pPr marL="2742651" marR="0" lvl="3" indent="-12151"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4pPr>
            <a:lvl5pPr marL="3656867" marR="0" lvl="4" indent="-1196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5pPr>
            <a:lvl6pPr marL="4571086" marR="0" lvl="5" indent="-1178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6pPr>
            <a:lvl7pPr marL="5485303" marR="0" lvl="6" indent="-11603"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7pPr>
            <a:lvl8pPr marL="6399520" marR="0" lvl="7" indent="-11419"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8pPr>
            <a:lvl9pPr marL="7313737" marR="0" lvl="8" indent="-1123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1"/>
              </a:buClr>
              <a:buSzPts val="1400"/>
              <a:buFont typeface="Lato"/>
              <a:buNone/>
              <a:defRPr sz="1200" b="0" i="0" u="none" strike="noStrike" cap="none">
                <a:solidFill>
                  <a:schemeClr val="dk1"/>
                </a:solidFill>
                <a:latin typeface="Lato"/>
                <a:ea typeface="Lato"/>
                <a:cs typeface="Lato"/>
                <a:sym typeface="Lato"/>
              </a:defRPr>
            </a:lvl1pPr>
            <a:lvl2pPr marL="914216" marR="0" lvl="1" indent="-1251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2pPr>
            <a:lvl3pPr marL="1828433" marR="0" lvl="2" indent="-12332"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3pPr>
            <a:lvl4pPr marL="2742651" marR="0" lvl="3" indent="-12151"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4pPr>
            <a:lvl5pPr marL="3656867" marR="0" lvl="4" indent="-1196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5pPr>
            <a:lvl6pPr marL="4571086" marR="0" lvl="5" indent="-1178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6pPr>
            <a:lvl7pPr marL="5485303" marR="0" lvl="6" indent="-11603"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7pPr>
            <a:lvl8pPr marL="6399520" marR="0" lvl="7" indent="-11419"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8pPr>
            <a:lvl9pPr marL="7313737" marR="0" lvl="8" indent="-1123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Lato"/>
              <a:buNone/>
              <a:defRPr sz="1200" b="0" i="0" u="none" strike="noStrike" cap="none">
                <a:solidFill>
                  <a:schemeClr val="dk1"/>
                </a:solidFill>
                <a:latin typeface="Lato"/>
                <a:ea typeface="Lato"/>
                <a:cs typeface="Lato"/>
                <a:sym typeface="Lato"/>
              </a:defRPr>
            </a:lvl1pPr>
            <a:lvl2pPr marL="914216" marR="0" lvl="1" indent="-1251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2pPr>
            <a:lvl3pPr marL="1828433" marR="0" lvl="2" indent="-12332"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3pPr>
            <a:lvl4pPr marL="2742651" marR="0" lvl="3" indent="-12151"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4pPr>
            <a:lvl5pPr marL="3656867" marR="0" lvl="4" indent="-1196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5pPr>
            <a:lvl6pPr marL="4571086" marR="0" lvl="5" indent="-1178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6pPr>
            <a:lvl7pPr marL="5485303" marR="0" lvl="6" indent="-11603"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7pPr>
            <a:lvl8pPr marL="6399520" marR="0" lvl="7" indent="-11419"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8pPr>
            <a:lvl9pPr marL="7313737" marR="0" lvl="8" indent="-1123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Lato"/>
              <a:buNone/>
            </a:pPr>
            <a:fld id="{00000000-1234-1234-1234-123412341234}" type="slidenum">
              <a:rPr lang="en-US" sz="1200" b="0" i="0" u="none" strike="noStrike" cap="none">
                <a:solidFill>
                  <a:schemeClr val="dk1"/>
                </a:solidFill>
                <a:latin typeface="Lato"/>
                <a:ea typeface="Lato"/>
                <a:cs typeface="Lato"/>
                <a:sym typeface="Lato"/>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rtl="0">
              <a:spcBef>
                <a:spcPts val="0"/>
              </a:spcBef>
              <a:spcAft>
                <a:spcPts val="0"/>
              </a:spcAft>
              <a:buClr>
                <a:schemeClr val="dk1"/>
              </a:buClr>
              <a:buFont typeface="Lato"/>
              <a:buNone/>
            </a:pPr>
            <a:endParaRPr lang="en-US" sz="4400" dirty="0"/>
          </a:p>
        </p:txBody>
      </p:sp>
      <p:sp>
        <p:nvSpPr>
          <p:cNvPr id="4" name="Dia számának helye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Lato"/>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Lato"/>
                <a:buNone/>
                <a:tabLst/>
                <a:defRPr/>
              </a:pPr>
              <a:t>1</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8109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227cfae33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Lato"/>
              <a:buChar char="-"/>
            </a:pPr>
            <a:r>
              <a:rPr lang="en-US" sz="1100"/>
              <a:t>Just like bitcoin, ethereum is a platform that is rapidly changing </a:t>
            </a:r>
            <a:endParaRPr sz="1100"/>
          </a:p>
          <a:p>
            <a:pPr marL="457200" marR="0" lvl="0" indent="-298450" algn="l" rtl="0">
              <a:spcBef>
                <a:spcPts val="0"/>
              </a:spcBef>
              <a:spcAft>
                <a:spcPts val="0"/>
              </a:spcAft>
              <a:buSzPts val="1100"/>
              <a:buChar char="-"/>
            </a:pPr>
            <a:r>
              <a:rPr lang="en-US" sz="1100"/>
              <a:t>Under active development by the Ethereum team + large open source community </a:t>
            </a:r>
            <a:endParaRPr sz="1100"/>
          </a:p>
          <a:p>
            <a:pPr marL="457200" marR="0" lvl="0" indent="-298450" algn="l" rtl="0">
              <a:spcBef>
                <a:spcPts val="0"/>
              </a:spcBef>
              <a:spcAft>
                <a:spcPts val="0"/>
              </a:spcAft>
              <a:buSzPts val="1100"/>
              <a:buChar char="-"/>
            </a:pPr>
            <a:r>
              <a:rPr lang="en-US" sz="1100"/>
              <a:t>A lot of companies + people are using ethereum to build applications + Ethereum continues to adapt by updating and growing </a:t>
            </a:r>
            <a:endParaRPr sz="1100"/>
          </a:p>
          <a:p>
            <a:pPr marL="457200" marR="0" lvl="0" indent="-298450" algn="l" rtl="0">
              <a:spcBef>
                <a:spcPts val="0"/>
              </a:spcBef>
              <a:spcAft>
                <a:spcPts val="0"/>
              </a:spcAft>
              <a:buSzPts val="1100"/>
              <a:buChar char="-"/>
            </a:pPr>
            <a:endParaRPr sz="1100"/>
          </a:p>
        </p:txBody>
      </p:sp>
      <p:sp>
        <p:nvSpPr>
          <p:cNvPr id="235" name="Google Shape;235;g3227cfae33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227cfae33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On website: “Ethereum is a decentralized platform designed to run smart contracts.” </a:t>
            </a:r>
            <a:endParaRPr sz="1100" dirty="0">
              <a:solidFill>
                <a:srgbClr val="000000"/>
              </a:solidFill>
              <a:latin typeface="Proxima Nova"/>
              <a:ea typeface="Proxima Nova"/>
              <a:cs typeface="Proxima Nova"/>
              <a:sym typeface="Proxima Nova"/>
            </a:endParaRPr>
          </a:p>
          <a:p>
            <a:pPr marL="914400" lvl="1"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Basically: distributed computer spread amongst a multitude of nodes across the world that executes code that people feed to it </a:t>
            </a:r>
            <a:endParaRPr sz="1100" dirty="0">
              <a:solidFill>
                <a:srgbClr val="000000"/>
              </a:solidFill>
              <a:latin typeface="Proxima Nova"/>
              <a:ea typeface="Proxima Nova"/>
              <a:cs typeface="Proxima Nova"/>
              <a:sym typeface="Proxima Nova"/>
            </a:endParaRPr>
          </a:p>
          <a:p>
            <a:pPr marL="914400" lvl="1"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Because of this architecture: it can run many applications.</a:t>
            </a:r>
            <a:endParaRPr sz="1100" dirty="0">
              <a:solidFill>
                <a:srgbClr val="000000"/>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Ethereum was formally implemented as a distributed state machine + </a:t>
            </a:r>
            <a:r>
              <a:rPr lang="en-US" sz="1100" dirty="0" err="1">
                <a:solidFill>
                  <a:srgbClr val="000000"/>
                </a:solidFill>
                <a:latin typeface="Proxima Nova"/>
                <a:ea typeface="Proxima Nova"/>
                <a:cs typeface="Proxima Nova"/>
                <a:sym typeface="Proxima Nova"/>
              </a:rPr>
              <a:t>tx</a:t>
            </a:r>
            <a:r>
              <a:rPr lang="en-US" sz="1100" dirty="0">
                <a:solidFill>
                  <a:srgbClr val="000000"/>
                </a:solidFill>
                <a:latin typeface="Proxima Nova"/>
                <a:ea typeface="Proxima Nova"/>
                <a:cs typeface="Proxima Nova"/>
                <a:sym typeface="Proxima Nova"/>
              </a:rPr>
              <a:t>. on the network change the global state of the system </a:t>
            </a:r>
            <a:endParaRPr sz="1100" dirty="0">
              <a:solidFill>
                <a:srgbClr val="000000"/>
              </a:solidFill>
              <a:latin typeface="Proxima Nova"/>
              <a:ea typeface="Proxima Nova"/>
              <a:cs typeface="Proxima Nova"/>
              <a:sym typeface="Proxima Nova"/>
            </a:endParaRPr>
          </a:p>
          <a:p>
            <a:pPr marL="914400" lvl="1"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Keeps track of the global system state, which includes: data about who and who owns what</a:t>
            </a:r>
            <a:endParaRPr sz="1100" dirty="0">
              <a:solidFill>
                <a:srgbClr val="000000"/>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Execution of transactions bring us from a previous state to a new state = state transition functions </a:t>
            </a:r>
            <a:endParaRPr sz="1100" dirty="0">
              <a:solidFill>
                <a:srgbClr val="000000"/>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Ethereum’s native asset = value in </a:t>
            </a:r>
            <a:r>
              <a:rPr lang="en-US" sz="1100" dirty="0" err="1">
                <a:solidFill>
                  <a:srgbClr val="000000"/>
                </a:solidFill>
                <a:latin typeface="Proxima Nova"/>
                <a:ea typeface="Proxima Nova"/>
                <a:cs typeface="Proxima Nova"/>
                <a:sym typeface="Proxima Nova"/>
              </a:rPr>
              <a:t>ethereum</a:t>
            </a:r>
            <a:r>
              <a:rPr lang="en-US" sz="1100" dirty="0">
                <a:solidFill>
                  <a:srgbClr val="000000"/>
                </a:solidFill>
                <a:latin typeface="Proxima Nova"/>
                <a:ea typeface="Proxima Nova"/>
                <a:cs typeface="Proxima Nova"/>
                <a:sym typeface="Proxima Nova"/>
              </a:rPr>
              <a:t> ecosystem = Ether </a:t>
            </a:r>
            <a:endParaRPr sz="1100" dirty="0">
              <a:solidFill>
                <a:srgbClr val="000000"/>
              </a:solidFill>
              <a:latin typeface="Proxima Nova"/>
              <a:ea typeface="Proxima Nova"/>
              <a:cs typeface="Proxima Nova"/>
              <a:sym typeface="Proxima Nova"/>
            </a:endParaRPr>
          </a:p>
          <a:p>
            <a:pPr marL="914400" lvl="1"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Crucial in aligning incentives </a:t>
            </a:r>
            <a:endParaRPr sz="1100" dirty="0">
              <a:solidFill>
                <a:srgbClr val="000000"/>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100" dirty="0">
              <a:solidFill>
                <a:schemeClr val="dk2"/>
              </a:solidFill>
              <a:latin typeface="Proxima Nova"/>
              <a:ea typeface="Proxima Nova"/>
              <a:cs typeface="Proxima Nova"/>
              <a:sym typeface="Proxima Nova"/>
            </a:endParaRPr>
          </a:p>
          <a:p>
            <a:pPr marL="0" marR="0" lvl="0" indent="0" algn="l" rtl="0">
              <a:spcBef>
                <a:spcPts val="0"/>
              </a:spcBef>
              <a:spcAft>
                <a:spcPts val="0"/>
              </a:spcAft>
              <a:buClr>
                <a:schemeClr val="dk1"/>
              </a:buClr>
              <a:buFont typeface="Lato"/>
              <a:buNone/>
            </a:pPr>
            <a:endParaRPr sz="1200" dirty="0"/>
          </a:p>
        </p:txBody>
      </p:sp>
      <p:sp>
        <p:nvSpPr>
          <p:cNvPr id="241" name="Google Shape;241;g3227cfae3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f5a0a04e0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400"/>
              <a:t>5. broadcast to rest of the network (broadcast block header (previous block hash, the merkle root, nonce) = gives you a current block header)) </a:t>
            </a:r>
            <a:endParaRPr sz="1400"/>
          </a:p>
          <a:p>
            <a:pPr marL="457200" marR="0" lvl="0" indent="-317500" algn="l" rtl="0">
              <a:spcBef>
                <a:spcPts val="0"/>
              </a:spcBef>
              <a:spcAft>
                <a:spcPts val="0"/>
              </a:spcAft>
              <a:buSzPts val="1400"/>
              <a:buChar char="-"/>
            </a:pPr>
            <a:r>
              <a:rPr lang="en-US" sz="1400"/>
              <a:t>can concatenate the 3 things and hash it to see if it gives the same block header (unique identifier of the block)  </a:t>
            </a:r>
            <a:endParaRPr sz="1400"/>
          </a:p>
          <a:p>
            <a:pPr marL="457200" marR="0" lvl="0" indent="-317500" algn="l" rtl="0">
              <a:spcBef>
                <a:spcPts val="0"/>
              </a:spcBef>
              <a:spcAft>
                <a:spcPts val="0"/>
              </a:spcAft>
              <a:buSzPts val="1400"/>
              <a:buChar char="-"/>
            </a:pPr>
            <a:endParaRPr sz="1400"/>
          </a:p>
        </p:txBody>
      </p:sp>
      <p:sp>
        <p:nvSpPr>
          <p:cNvPr id="250" name="Google Shape;250;g6f5a0a04e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f5a0a04e0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400"/>
              <a:t>5. broadcast to rest of the network (broadcast block header (previous block hash, the merkle root, nonce) = gives you a current block header)) </a:t>
            </a:r>
            <a:endParaRPr sz="1400"/>
          </a:p>
          <a:p>
            <a:pPr marL="457200" marR="0" lvl="0" indent="-317500" algn="l" rtl="0">
              <a:spcBef>
                <a:spcPts val="0"/>
              </a:spcBef>
              <a:spcAft>
                <a:spcPts val="0"/>
              </a:spcAft>
              <a:buSzPts val="1400"/>
              <a:buChar char="-"/>
            </a:pPr>
            <a:r>
              <a:rPr lang="en-US" sz="1400"/>
              <a:t>can concatenate the 3 things and hash it to see if it gives the same block header (unique identifier of the block)  </a:t>
            </a:r>
            <a:endParaRPr sz="1400"/>
          </a:p>
          <a:p>
            <a:pPr marL="457200" marR="0" lvl="0" indent="-317500" algn="l" rtl="0">
              <a:spcBef>
                <a:spcPts val="0"/>
              </a:spcBef>
              <a:spcAft>
                <a:spcPts val="0"/>
              </a:spcAft>
              <a:buSzPts val="1400"/>
              <a:buChar char="-"/>
            </a:pPr>
            <a:endParaRPr sz="1400"/>
          </a:p>
        </p:txBody>
      </p:sp>
      <p:sp>
        <p:nvSpPr>
          <p:cNvPr id="316" name="Google Shape;316;g6f5a0a04e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f5a0a04e0_0_4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400" dirty="0"/>
              <a:t>5. broadcast to rest of the network (broadcast block header (previous block hash, the </a:t>
            </a:r>
            <a:r>
              <a:rPr lang="en-US" sz="1400" dirty="0" err="1"/>
              <a:t>merkle</a:t>
            </a:r>
            <a:r>
              <a:rPr lang="en-US" sz="1400" dirty="0"/>
              <a:t> root, nonce) = gives you a current block header)) </a:t>
            </a:r>
            <a:endParaRPr sz="1400" dirty="0"/>
          </a:p>
          <a:p>
            <a:pPr marL="457200" marR="0" lvl="0" indent="-317500" algn="l" rtl="0">
              <a:spcBef>
                <a:spcPts val="0"/>
              </a:spcBef>
              <a:spcAft>
                <a:spcPts val="0"/>
              </a:spcAft>
              <a:buSzPts val="1400"/>
              <a:buChar char="-"/>
            </a:pPr>
            <a:r>
              <a:rPr lang="en-US" sz="1400" dirty="0"/>
              <a:t>can concatenate the 3 things and hash it to see if it gives the same block header (unique identifier of the block)  </a:t>
            </a:r>
            <a:endParaRPr sz="1400" dirty="0"/>
          </a:p>
          <a:p>
            <a:pPr marL="457200" marR="0" lvl="0" indent="-317500" algn="l" rtl="0">
              <a:spcBef>
                <a:spcPts val="0"/>
              </a:spcBef>
              <a:spcAft>
                <a:spcPts val="0"/>
              </a:spcAft>
              <a:buSzPts val="1400"/>
              <a:buChar char="-"/>
            </a:pPr>
            <a:endParaRPr sz="1400" dirty="0"/>
          </a:p>
        </p:txBody>
      </p:sp>
      <p:sp>
        <p:nvSpPr>
          <p:cNvPr id="386" name="Google Shape;386;g6f5a0a04e0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f5a0a04e0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400"/>
              <a:t>5. broadcast to rest of the network (broadcast block header (previous block hash, the merkle root, nonce) = gives you a current block header)) </a:t>
            </a:r>
            <a:endParaRPr sz="1400"/>
          </a:p>
          <a:p>
            <a:pPr marL="457200" marR="0" lvl="0" indent="-317500" algn="l" rtl="0">
              <a:spcBef>
                <a:spcPts val="0"/>
              </a:spcBef>
              <a:spcAft>
                <a:spcPts val="0"/>
              </a:spcAft>
              <a:buSzPts val="1400"/>
              <a:buChar char="-"/>
            </a:pPr>
            <a:r>
              <a:rPr lang="en-US" sz="1400"/>
              <a:t>can concatenate the 3 things and hash it to see if it gives the same block header (unique identifier of the block)  </a:t>
            </a:r>
            <a:endParaRPr sz="1400"/>
          </a:p>
          <a:p>
            <a:pPr marL="457200" marR="0" lvl="0" indent="-317500" algn="l" rtl="0">
              <a:spcBef>
                <a:spcPts val="0"/>
              </a:spcBef>
              <a:spcAft>
                <a:spcPts val="0"/>
              </a:spcAft>
              <a:buSzPts val="1400"/>
              <a:buChar char="-"/>
            </a:pPr>
            <a:endParaRPr sz="1400"/>
          </a:p>
        </p:txBody>
      </p:sp>
      <p:sp>
        <p:nvSpPr>
          <p:cNvPr id="406" name="Google Shape;406;g6f5a0a04e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227cfae33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Lato"/>
              <a:buChar char="-"/>
            </a:pPr>
            <a:r>
              <a:rPr lang="en-US" sz="1200"/>
              <a:t>So, like we mentioned a few slides before: </a:t>
            </a:r>
            <a:endParaRPr sz="1200"/>
          </a:p>
          <a:p>
            <a:pPr marL="914400" marR="0" lvl="1" indent="-304800" algn="l" rtl="0">
              <a:spcBef>
                <a:spcPts val="0"/>
              </a:spcBef>
              <a:spcAft>
                <a:spcPts val="0"/>
              </a:spcAft>
              <a:buSzPts val="1200"/>
              <a:buChar char="-"/>
            </a:pPr>
            <a:r>
              <a:rPr lang="en-US" sz="1200"/>
              <a:t>Bitcoin is special because of the following: first successful crypto, trustless… </a:t>
            </a:r>
            <a:endParaRPr sz="1200"/>
          </a:p>
          <a:p>
            <a:pPr marL="457200" marR="0" lvl="0" indent="-304800" algn="l" rtl="0">
              <a:spcBef>
                <a:spcPts val="0"/>
              </a:spcBef>
              <a:spcAft>
                <a:spcPts val="0"/>
              </a:spcAft>
              <a:buSzPts val="1200"/>
              <a:buChar char="-"/>
            </a:pPr>
            <a:r>
              <a:rPr lang="en-US" sz="1200"/>
              <a:t>Ethereum has all of these but has a DIFF use case (next slide)</a:t>
            </a:r>
            <a:endParaRPr sz="1200"/>
          </a:p>
        </p:txBody>
      </p:sp>
      <p:sp>
        <p:nvSpPr>
          <p:cNvPr id="431" name="Google Shape;431;g3227cfae3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71378cc42d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Lato"/>
              <a:buChar char="-"/>
            </a:pPr>
            <a:r>
              <a:rPr lang="en-US" sz="1200"/>
              <a:t>Vitalik Buterin (creator of Ethereum) argued that Bitcoin needed more general purpose scripting language </a:t>
            </a:r>
            <a:endParaRPr sz="1200"/>
          </a:p>
          <a:p>
            <a:pPr marL="914400" marR="0" lvl="1" indent="-304800" algn="l" rtl="0">
              <a:spcBef>
                <a:spcPts val="0"/>
              </a:spcBef>
              <a:spcAft>
                <a:spcPts val="0"/>
              </a:spcAft>
              <a:buSzPts val="1200"/>
              <a:buChar char="-"/>
            </a:pPr>
            <a:endParaRPr sz="1200"/>
          </a:p>
        </p:txBody>
      </p:sp>
      <p:sp>
        <p:nvSpPr>
          <p:cNvPr id="440" name="Google Shape;440;g71378cc42d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227cfae33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000000"/>
              </a:buClr>
              <a:buSzPts val="1200"/>
              <a:buChar char="-"/>
            </a:pPr>
            <a:r>
              <a:rPr lang="en-US" sz="1100" dirty="0">
                <a:solidFill>
                  <a:srgbClr val="000000"/>
                </a:solidFill>
                <a:latin typeface="Proxima Nova"/>
                <a:ea typeface="Proxima Nova"/>
                <a:cs typeface="Proxima Nova"/>
                <a:sym typeface="Proxima Nova"/>
              </a:rPr>
              <a:t>Diff btw. Ethereum and Bitcoin </a:t>
            </a:r>
            <a:endParaRPr sz="1100" dirty="0">
              <a:solidFill>
                <a:srgbClr val="000000"/>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000000"/>
              </a:buClr>
              <a:buSzPts val="1100"/>
              <a:buFont typeface="Proxima Nova"/>
              <a:buAutoNum type="arabicPeriod"/>
            </a:pPr>
            <a:r>
              <a:rPr lang="en-US" sz="1100" dirty="0">
                <a:solidFill>
                  <a:srgbClr val="000000"/>
                </a:solidFill>
                <a:latin typeface="Proxima Nova"/>
                <a:ea typeface="Proxima Nova"/>
                <a:cs typeface="Proxima Nova"/>
                <a:sym typeface="Proxima Nova"/>
              </a:rPr>
              <a:t>Bitcoin </a:t>
            </a:r>
            <a:endParaRPr sz="1100" dirty="0">
              <a:solidFill>
                <a:srgbClr val="000000"/>
              </a:solidFill>
              <a:latin typeface="Proxima Nova"/>
              <a:ea typeface="Proxima Nova"/>
              <a:cs typeface="Proxima Nova"/>
              <a:sym typeface="Proxima Nova"/>
            </a:endParaRPr>
          </a:p>
          <a:p>
            <a:pPr marL="914400" lvl="1"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They are 2 of the most popular blockchain platforms with 2 different goals</a:t>
            </a:r>
            <a:endParaRPr sz="1100" dirty="0">
              <a:solidFill>
                <a:srgbClr val="000000"/>
              </a:solidFill>
              <a:latin typeface="Proxima Nova"/>
              <a:ea typeface="Proxima Nova"/>
              <a:cs typeface="Proxima Nova"/>
              <a:sym typeface="Proxima Nova"/>
            </a:endParaRPr>
          </a:p>
          <a:p>
            <a:pPr marL="914400" lvl="1"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Bitcoin: gold standard of blockchains = been around for the longest + had successfully supported many # of </a:t>
            </a:r>
            <a:r>
              <a:rPr lang="en-US" sz="1100" dirty="0" err="1">
                <a:solidFill>
                  <a:srgbClr val="000000"/>
                </a:solidFill>
                <a:latin typeface="Proxima Nova"/>
                <a:ea typeface="Proxima Nova"/>
                <a:cs typeface="Proxima Nova"/>
                <a:sym typeface="Proxima Nova"/>
              </a:rPr>
              <a:t>tx</a:t>
            </a:r>
            <a:r>
              <a:rPr lang="en-US" sz="1100" dirty="0">
                <a:solidFill>
                  <a:srgbClr val="000000"/>
                </a:solidFill>
                <a:latin typeface="Proxima Nova"/>
                <a:ea typeface="Proxima Nova"/>
                <a:cs typeface="Proxima Nova"/>
                <a:sym typeface="Proxima Nova"/>
              </a:rPr>
              <a:t>. </a:t>
            </a:r>
            <a:endParaRPr sz="1100" dirty="0">
              <a:solidFill>
                <a:srgbClr val="000000"/>
              </a:solidFill>
              <a:latin typeface="Proxima Nova"/>
              <a:ea typeface="Proxima Nova"/>
              <a:cs typeface="Proxima Nova"/>
              <a:sym typeface="Proxima Nova"/>
            </a:endParaRPr>
          </a:p>
          <a:p>
            <a:pPr marL="914400" lvl="1"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Main purpose: allow </a:t>
            </a:r>
            <a:r>
              <a:rPr lang="en-US" sz="1100" dirty="0" err="1">
                <a:solidFill>
                  <a:srgbClr val="000000"/>
                </a:solidFill>
                <a:latin typeface="Proxima Nova"/>
                <a:ea typeface="Proxima Nova"/>
                <a:cs typeface="Proxima Nova"/>
                <a:sym typeface="Proxima Nova"/>
              </a:rPr>
              <a:t>tx</a:t>
            </a:r>
            <a:r>
              <a:rPr lang="en-US" sz="1100" dirty="0">
                <a:solidFill>
                  <a:srgbClr val="000000"/>
                </a:solidFill>
                <a:latin typeface="Proxima Nova"/>
                <a:ea typeface="Proxima Nova"/>
                <a:cs typeface="Proxima Nova"/>
                <a:sym typeface="Proxima Nova"/>
              </a:rPr>
              <a:t>. of bitcoins </a:t>
            </a:r>
            <a:endParaRPr sz="1100" dirty="0">
              <a:solidFill>
                <a:srgbClr val="000000"/>
              </a:solidFill>
              <a:latin typeface="Proxima Nova"/>
              <a:ea typeface="Proxima Nova"/>
              <a:cs typeface="Proxima Nova"/>
              <a:sym typeface="Proxima Nova"/>
            </a:endParaRPr>
          </a:p>
          <a:p>
            <a:pPr marL="914400" lvl="1"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Uses POW </a:t>
            </a:r>
            <a:endParaRPr sz="1100" dirty="0">
              <a:solidFill>
                <a:srgbClr val="000000"/>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000000"/>
              </a:buClr>
              <a:buSzPts val="1100"/>
              <a:buFont typeface="Proxima Nova"/>
              <a:buAutoNum type="arabicPeriod"/>
            </a:pPr>
            <a:r>
              <a:rPr lang="en-US" sz="1100" dirty="0">
                <a:solidFill>
                  <a:srgbClr val="000000"/>
                </a:solidFill>
                <a:latin typeface="Proxima Nova"/>
                <a:ea typeface="Proxima Nova"/>
                <a:cs typeface="Proxima Nova"/>
                <a:sym typeface="Proxima Nova"/>
              </a:rPr>
              <a:t>Ethereum </a:t>
            </a:r>
            <a:endParaRPr sz="1100" dirty="0">
              <a:solidFill>
                <a:srgbClr val="000000"/>
              </a:solidFill>
              <a:latin typeface="Proxima Nova"/>
              <a:ea typeface="Proxima Nova"/>
              <a:cs typeface="Proxima Nova"/>
              <a:sym typeface="Proxima Nova"/>
            </a:endParaRPr>
          </a:p>
          <a:p>
            <a:pPr marL="914400" lvl="0"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Smart contract blockchain platform, a distributed world computer </a:t>
            </a:r>
            <a:endParaRPr sz="1100" dirty="0">
              <a:solidFill>
                <a:srgbClr val="000000"/>
              </a:solidFill>
              <a:latin typeface="Proxima Nova"/>
              <a:ea typeface="Proxima Nova"/>
              <a:cs typeface="Proxima Nova"/>
              <a:sym typeface="Proxima Nova"/>
            </a:endParaRPr>
          </a:p>
          <a:p>
            <a:pPr marL="914400" lvl="0"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Asset: Ether: exist to fund computation + align incentives </a:t>
            </a:r>
            <a:endParaRPr sz="1100" dirty="0">
              <a:solidFill>
                <a:srgbClr val="000000"/>
              </a:solidFill>
              <a:latin typeface="Proxima Nova"/>
              <a:ea typeface="Proxima Nova"/>
              <a:cs typeface="Proxima Nova"/>
              <a:sym typeface="Proxima Nova"/>
            </a:endParaRPr>
          </a:p>
          <a:p>
            <a:pPr marL="914400" lvl="0"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Main purpose: not just a global payment system, supports more features (</a:t>
            </a:r>
            <a:r>
              <a:rPr lang="en-US" sz="1100" dirty="0" err="1">
                <a:solidFill>
                  <a:srgbClr val="000000"/>
                </a:solidFill>
                <a:latin typeface="Proxima Nova"/>
                <a:ea typeface="Proxima Nova"/>
                <a:cs typeface="Proxima Nova"/>
                <a:sym typeface="Proxima Nova"/>
              </a:rPr>
              <a:t>eg</a:t>
            </a:r>
            <a:r>
              <a:rPr lang="en-US" sz="1100" dirty="0">
                <a:solidFill>
                  <a:srgbClr val="000000"/>
                </a:solidFill>
                <a:latin typeface="Proxima Nova"/>
                <a:ea typeface="Proxima Nova"/>
                <a:cs typeface="Proxima Nova"/>
                <a:sym typeface="Proxima Nova"/>
              </a:rPr>
              <a:t>: support Turing Complete Scripting Language) </a:t>
            </a:r>
            <a:endParaRPr sz="1100" dirty="0">
              <a:solidFill>
                <a:srgbClr val="000000"/>
              </a:solidFill>
              <a:latin typeface="Proxima Nova"/>
              <a:ea typeface="Proxima Nova"/>
              <a:cs typeface="Proxima Nova"/>
              <a:sym typeface="Proxima Nova"/>
            </a:endParaRPr>
          </a:p>
          <a:p>
            <a:pPr marL="1828800" lvl="1"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Bitcoin = stack based primitive scripting language = not </a:t>
            </a:r>
            <a:r>
              <a:rPr lang="en-US" sz="1100" dirty="0" err="1">
                <a:solidFill>
                  <a:srgbClr val="000000"/>
                </a:solidFill>
                <a:latin typeface="Proxima Nova"/>
                <a:ea typeface="Proxima Nova"/>
                <a:cs typeface="Proxima Nova"/>
                <a:sym typeface="Proxima Nova"/>
              </a:rPr>
              <a:t>turing</a:t>
            </a:r>
            <a:r>
              <a:rPr lang="en-US" sz="1100" dirty="0">
                <a:solidFill>
                  <a:srgbClr val="000000"/>
                </a:solidFill>
                <a:latin typeface="Proxima Nova"/>
                <a:ea typeface="Proxima Nova"/>
                <a:cs typeface="Proxima Nova"/>
                <a:sym typeface="Proxima Nova"/>
              </a:rPr>
              <a:t> complete = make applications on Bitcoin limited </a:t>
            </a:r>
            <a:endParaRPr sz="1100" dirty="0">
              <a:solidFill>
                <a:srgbClr val="000000"/>
              </a:solidFill>
              <a:latin typeface="Proxima Nova"/>
              <a:ea typeface="Proxima Nova"/>
              <a:cs typeface="Proxima Nova"/>
              <a:sym typeface="Proxima Nova"/>
            </a:endParaRPr>
          </a:p>
          <a:p>
            <a:pPr marL="1828800" lvl="1" indent="-298450" algn="l" rtl="0">
              <a:lnSpc>
                <a:spcPct val="115000"/>
              </a:lnSpc>
              <a:spcBef>
                <a:spcPts val="0"/>
              </a:spcBef>
              <a:spcAft>
                <a:spcPts val="0"/>
              </a:spcAft>
              <a:buClr>
                <a:srgbClr val="000000"/>
              </a:buClr>
              <a:buSzPts val="1100"/>
              <a:buFont typeface="Proxima Nova"/>
              <a:buChar char="-"/>
            </a:pPr>
            <a:r>
              <a:rPr lang="en-US" sz="1100" dirty="0" err="1">
                <a:solidFill>
                  <a:srgbClr val="000000"/>
                </a:solidFill>
                <a:latin typeface="Proxima Nova"/>
                <a:ea typeface="Proxima Nova"/>
                <a:cs typeface="Proxima Nova"/>
                <a:sym typeface="Proxima Nova"/>
              </a:rPr>
              <a:t>Etherum</a:t>
            </a:r>
            <a:r>
              <a:rPr lang="en-US" sz="1100" dirty="0">
                <a:solidFill>
                  <a:srgbClr val="000000"/>
                </a:solidFill>
                <a:latin typeface="Proxima Nova"/>
                <a:ea typeface="Proxima Nova"/>
                <a:cs typeface="Proxima Nova"/>
                <a:sym typeface="Proxima Nova"/>
              </a:rPr>
              <a:t> uses Turing complete = more applications = developer friendly </a:t>
            </a:r>
            <a:endParaRPr sz="1100" dirty="0">
              <a:solidFill>
                <a:srgbClr val="000000"/>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100" dirty="0">
              <a:solidFill>
                <a:srgbClr val="000000"/>
              </a:solidFill>
              <a:latin typeface="Proxima Nova"/>
              <a:ea typeface="Proxima Nova"/>
              <a:cs typeface="Proxima Nova"/>
              <a:sym typeface="Proxima Nova"/>
            </a:endParaRPr>
          </a:p>
          <a:p>
            <a:pPr marL="914400" lvl="0"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Uses blend of </a:t>
            </a:r>
            <a:r>
              <a:rPr lang="en-US" sz="1100" dirty="0" err="1">
                <a:solidFill>
                  <a:srgbClr val="000000"/>
                </a:solidFill>
                <a:latin typeface="Proxima Nova"/>
                <a:ea typeface="Proxima Nova"/>
                <a:cs typeface="Proxima Nova"/>
                <a:sym typeface="Proxima Nova"/>
              </a:rPr>
              <a:t>PoW</a:t>
            </a:r>
            <a:r>
              <a:rPr lang="en-US" sz="1100" dirty="0">
                <a:solidFill>
                  <a:srgbClr val="000000"/>
                </a:solidFill>
                <a:latin typeface="Proxima Nova"/>
                <a:ea typeface="Proxima Nova"/>
                <a:cs typeface="Proxima Nova"/>
                <a:sym typeface="Proxima Nova"/>
              </a:rPr>
              <a:t> and </a:t>
            </a:r>
            <a:r>
              <a:rPr lang="en-US" sz="1100" dirty="0" err="1">
                <a:solidFill>
                  <a:srgbClr val="000000"/>
                </a:solidFill>
                <a:latin typeface="Proxima Nova"/>
                <a:ea typeface="Proxima Nova"/>
                <a:cs typeface="Proxima Nova"/>
                <a:sym typeface="Proxima Nova"/>
              </a:rPr>
              <a:t>PoS</a:t>
            </a:r>
            <a:endParaRPr sz="1100" dirty="0">
              <a:solidFill>
                <a:srgbClr val="000000"/>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100" dirty="0">
              <a:solidFill>
                <a:srgbClr val="000000"/>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100" dirty="0">
              <a:solidFill>
                <a:srgbClr val="000000"/>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US" sz="1100" dirty="0">
                <a:solidFill>
                  <a:srgbClr val="000000"/>
                </a:solidFill>
                <a:latin typeface="Proxima Nova"/>
                <a:ea typeface="Proxima Nova"/>
                <a:cs typeface="Proxima Nova"/>
                <a:sym typeface="Proxima Nova"/>
              </a:rPr>
              <a:t>Turing Complete Scripting: </a:t>
            </a:r>
            <a:endParaRPr sz="1100" dirty="0">
              <a:solidFill>
                <a:srgbClr val="000000"/>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use for loops + recursive functions, which many verified contracts use </a:t>
            </a:r>
            <a:endParaRPr sz="1100" dirty="0">
              <a:solidFill>
                <a:srgbClr val="000000"/>
              </a:solidFill>
              <a:latin typeface="Proxima Nova"/>
              <a:ea typeface="Proxima Nova"/>
              <a:cs typeface="Proxima Nova"/>
              <a:sym typeface="Proxima Nova"/>
            </a:endParaRPr>
          </a:p>
        </p:txBody>
      </p:sp>
      <p:sp>
        <p:nvSpPr>
          <p:cNvPr id="454" name="Google Shape;454;g3227cfae33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1378cc42d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Difference is that bitcoin is UTXO-based whereas Ethereum is account based </a:t>
            </a:r>
            <a:endParaRPr sz="1100" dirty="0">
              <a:solidFill>
                <a:schemeClr val="dk2"/>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Bitcoin</a:t>
            </a:r>
            <a:endParaRPr sz="1100" dirty="0">
              <a:solidFill>
                <a:schemeClr val="dk2"/>
              </a:solidFill>
              <a:latin typeface="Proxima Nova"/>
              <a:ea typeface="Proxima Nova"/>
              <a:cs typeface="Proxima Nova"/>
              <a:sym typeface="Proxima Nova"/>
            </a:endParaRPr>
          </a:p>
          <a:p>
            <a:pPr marL="1371600" lvl="2"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Private keys prove ownership </a:t>
            </a:r>
            <a:r>
              <a:rPr lang="en-US" sz="1100" dirty="0" err="1">
                <a:solidFill>
                  <a:schemeClr val="dk2"/>
                </a:solidFill>
                <a:latin typeface="Proxima Nova"/>
                <a:ea typeface="Proxima Nova"/>
                <a:cs typeface="Proxima Nova"/>
                <a:sym typeface="Proxima Nova"/>
              </a:rPr>
              <a:t>ot</a:t>
            </a:r>
            <a:r>
              <a:rPr lang="en-US" sz="1100" dirty="0">
                <a:solidFill>
                  <a:schemeClr val="dk2"/>
                </a:solidFill>
                <a:latin typeface="Proxima Nova"/>
                <a:ea typeface="Proxima Nova"/>
                <a:cs typeface="Proxima Nova"/>
                <a:sym typeface="Proxima Nova"/>
              </a:rPr>
              <a:t> UTXO </a:t>
            </a:r>
            <a:endParaRPr sz="1100" dirty="0">
              <a:solidFill>
                <a:schemeClr val="dk2"/>
              </a:solidFill>
              <a:latin typeface="Proxima Nova"/>
              <a:ea typeface="Proxima Nova"/>
              <a:cs typeface="Proxima Nova"/>
              <a:sym typeface="Proxima Nova"/>
            </a:endParaRPr>
          </a:p>
          <a:p>
            <a:pPr marL="1371600" lvl="2"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When you spend Bitcoin, spend from previous </a:t>
            </a:r>
            <a:r>
              <a:rPr lang="en-US" sz="1100" dirty="0" err="1">
                <a:solidFill>
                  <a:schemeClr val="dk2"/>
                </a:solidFill>
                <a:latin typeface="Proxima Nova"/>
                <a:ea typeface="Proxima Nova"/>
                <a:cs typeface="Proxima Nova"/>
                <a:sym typeface="Proxima Nova"/>
              </a:rPr>
              <a:t>tx</a:t>
            </a:r>
            <a:r>
              <a:rPr lang="en-US" sz="1100" dirty="0">
                <a:solidFill>
                  <a:schemeClr val="dk2"/>
                </a:solidFill>
                <a:latin typeface="Proxima Nova"/>
                <a:ea typeface="Proxima Nova"/>
                <a:cs typeface="Proxima Nova"/>
                <a:sym typeface="Proxima Nova"/>
              </a:rPr>
              <a:t>. + to calculate current balance = have to sum up all UTXO that you own </a:t>
            </a:r>
            <a:endParaRPr sz="1100" dirty="0">
              <a:solidFill>
                <a:schemeClr val="dk2"/>
              </a:solidFill>
              <a:latin typeface="Proxima Nova"/>
              <a:ea typeface="Proxima Nova"/>
              <a:cs typeface="Proxima Nova"/>
              <a:sym typeface="Proxima Nova"/>
            </a:endParaRPr>
          </a:p>
          <a:p>
            <a:pPr marL="1371600" lvl="2"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This makes it easy to make </a:t>
            </a:r>
            <a:r>
              <a:rPr lang="en-US" sz="1100" dirty="0" err="1">
                <a:solidFill>
                  <a:schemeClr val="dk2"/>
                </a:solidFill>
                <a:latin typeface="Proxima Nova"/>
                <a:ea typeface="Proxima Nova"/>
                <a:cs typeface="Proxima Nova"/>
                <a:sym typeface="Proxima Nova"/>
              </a:rPr>
              <a:t>tx</a:t>
            </a:r>
            <a:r>
              <a:rPr lang="en-US" sz="1100" dirty="0">
                <a:solidFill>
                  <a:schemeClr val="dk2"/>
                </a:solidFill>
                <a:latin typeface="Proxima Nova"/>
                <a:ea typeface="Proxima Nova"/>
                <a:cs typeface="Proxima Nova"/>
                <a:sym typeface="Proxima Nova"/>
              </a:rPr>
              <a:t> + prevent double spending </a:t>
            </a:r>
            <a:endParaRPr sz="1100" dirty="0">
              <a:solidFill>
                <a:schemeClr val="dk2"/>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Ethereum</a:t>
            </a:r>
            <a:endParaRPr sz="1100" dirty="0">
              <a:solidFill>
                <a:schemeClr val="dk2"/>
              </a:solidFill>
              <a:latin typeface="Proxima Nova"/>
              <a:ea typeface="Proxima Nova"/>
              <a:cs typeface="Proxima Nova"/>
              <a:sym typeface="Proxima Nova"/>
            </a:endParaRPr>
          </a:p>
          <a:p>
            <a:pPr marL="1371600" lvl="2"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Private keys prove ownership of account = </a:t>
            </a:r>
            <a:r>
              <a:rPr lang="en-US" sz="1100" dirty="0" err="1">
                <a:solidFill>
                  <a:schemeClr val="dk2"/>
                </a:solidFill>
                <a:latin typeface="Proxima Nova"/>
                <a:ea typeface="Proxima Nova"/>
                <a:cs typeface="Proxima Nova"/>
                <a:sym typeface="Proxima Nova"/>
              </a:rPr>
              <a:t>trakcs</a:t>
            </a:r>
            <a:r>
              <a:rPr lang="en-US" sz="1100" dirty="0">
                <a:solidFill>
                  <a:schemeClr val="dk2"/>
                </a:solidFill>
                <a:latin typeface="Proxima Nova"/>
                <a:ea typeface="Proxima Nova"/>
                <a:cs typeface="Proxima Nova"/>
                <a:sym typeface="Proxima Nova"/>
              </a:rPr>
              <a:t> a current balance </a:t>
            </a:r>
            <a:endParaRPr sz="1100" dirty="0">
              <a:solidFill>
                <a:schemeClr val="dk2"/>
              </a:solidFill>
              <a:latin typeface="Proxima Nova"/>
              <a:ea typeface="Proxima Nova"/>
              <a:cs typeface="Proxima Nova"/>
              <a:sym typeface="Proxima Nova"/>
            </a:endParaRPr>
          </a:p>
          <a:p>
            <a:pPr marL="1371600" lvl="2"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More space efficient than UTXO as when calculating your own balance = just reference your own account </a:t>
            </a:r>
            <a:endParaRPr sz="1100" dirty="0">
              <a:solidFill>
                <a:schemeClr val="dk2"/>
              </a:solidFill>
              <a:latin typeface="Proxima Nova"/>
              <a:ea typeface="Proxima Nova"/>
              <a:cs typeface="Proxima Nova"/>
              <a:sym typeface="Proxima Nova"/>
            </a:endParaRPr>
          </a:p>
          <a:p>
            <a:pPr marL="1828800" lvl="3"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Stored next to address in the state; only need access to Ethereum wallet </a:t>
            </a:r>
            <a:endParaRPr sz="1100" dirty="0">
              <a:solidFill>
                <a:schemeClr val="dk2"/>
              </a:solidFill>
              <a:latin typeface="Proxima Nova"/>
              <a:ea typeface="Proxima Nova"/>
              <a:cs typeface="Proxima Nova"/>
              <a:sym typeface="Proxima Nova"/>
            </a:endParaRPr>
          </a:p>
          <a:p>
            <a:pPr marL="1371600" lvl="2"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Much cheaper + easier to look up an account balance + transfer btw. accounts when we have an account model </a:t>
            </a:r>
            <a:endParaRPr sz="1100" dirty="0">
              <a:solidFill>
                <a:schemeClr val="dk2"/>
              </a:solidFill>
              <a:latin typeface="Proxima Nova"/>
              <a:ea typeface="Proxima Nova"/>
              <a:cs typeface="Proxima Nova"/>
              <a:sym typeface="Proxima Nova"/>
            </a:endParaRPr>
          </a:p>
          <a:p>
            <a:pPr marL="0" lvl="0" indent="0" algn="l" rtl="0">
              <a:lnSpc>
                <a:spcPct val="115000"/>
              </a:lnSpc>
              <a:spcBef>
                <a:spcPts val="0"/>
              </a:spcBef>
              <a:spcAft>
                <a:spcPts val="0"/>
              </a:spcAft>
              <a:buClr>
                <a:schemeClr val="dk2"/>
              </a:buClr>
              <a:buSzPts val="1100"/>
              <a:buFont typeface="Arial"/>
              <a:buNone/>
            </a:pPr>
            <a:endParaRPr sz="1100" dirty="0">
              <a:solidFill>
                <a:schemeClr val="dk2"/>
              </a:solidFill>
              <a:latin typeface="Proxima Nova"/>
              <a:ea typeface="Proxima Nova"/>
              <a:cs typeface="Proxima Nova"/>
              <a:sym typeface="Proxima Nova"/>
            </a:endParaRPr>
          </a:p>
          <a:p>
            <a:pPr marL="457200" lvl="0" indent="-304800" algn="l" rtl="0">
              <a:spcBef>
                <a:spcPts val="0"/>
              </a:spcBef>
              <a:spcAft>
                <a:spcPts val="0"/>
              </a:spcAft>
              <a:buSzPts val="1200"/>
              <a:buChar char="-"/>
            </a:pPr>
            <a:endParaRPr sz="1200" dirty="0"/>
          </a:p>
          <a:p>
            <a:pPr marL="0" marR="0" lvl="0" indent="0" algn="l" rtl="0">
              <a:spcBef>
                <a:spcPts val="0"/>
              </a:spcBef>
              <a:spcAft>
                <a:spcPts val="0"/>
              </a:spcAft>
              <a:buClr>
                <a:schemeClr val="dk1"/>
              </a:buClr>
              <a:buFont typeface="Lato"/>
              <a:buNone/>
            </a:pPr>
            <a:endParaRPr sz="1200" dirty="0"/>
          </a:p>
        </p:txBody>
      </p:sp>
      <p:sp>
        <p:nvSpPr>
          <p:cNvPr id="468" name="Google Shape;468;g71378cc42d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Lato"/>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Lato"/>
                <a:buNone/>
                <a:tabLst/>
                <a:defRPr/>
              </a:pPr>
              <a:t>2</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61175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227cfae33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Font typeface="Proxima Nova"/>
              <a:buChar char="-"/>
            </a:pPr>
            <a:r>
              <a:rPr lang="en-US" sz="1100">
                <a:solidFill>
                  <a:schemeClr val="dk2"/>
                </a:solidFill>
                <a:latin typeface="Proxima Nova"/>
                <a:ea typeface="Proxima Nova"/>
                <a:cs typeface="Proxima Nova"/>
                <a:sym typeface="Proxima Nova"/>
              </a:rPr>
              <a:t>Update image</a:t>
            </a:r>
            <a:endParaRPr sz="1100">
              <a:solidFill>
                <a:schemeClr val="dk2"/>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2"/>
              </a:buClr>
              <a:buSzPts val="1100"/>
              <a:buFont typeface="Proxima Nova"/>
              <a:buChar char="-"/>
            </a:pPr>
            <a:r>
              <a:rPr lang="en-US" sz="1100">
                <a:solidFill>
                  <a:schemeClr val="dk2"/>
                </a:solidFill>
                <a:latin typeface="Proxima Nova"/>
                <a:ea typeface="Proxima Nova"/>
                <a:cs typeface="Proxima Nova"/>
                <a:sym typeface="Proxima Nova"/>
              </a:rPr>
              <a:t>Blocktime of Ethereum and Bitcoin: explain why Ethereum is so much faster without losing security </a:t>
            </a:r>
            <a:endParaRPr sz="1200"/>
          </a:p>
        </p:txBody>
      </p:sp>
      <p:sp>
        <p:nvSpPr>
          <p:cNvPr id="496" name="Google Shape;496;g3227cfae33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227cfae33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000000"/>
              </a:buClr>
              <a:buSzPts val="1200"/>
              <a:buFont typeface="Lato"/>
              <a:buChar char="-"/>
            </a:pPr>
            <a:r>
              <a:rPr lang="en-US" sz="1100" dirty="0">
                <a:solidFill>
                  <a:srgbClr val="000000"/>
                </a:solidFill>
                <a:latin typeface="Proxima Nova"/>
                <a:ea typeface="Proxima Nova"/>
                <a:cs typeface="Proxima Nova"/>
                <a:sym typeface="Proxima Nova"/>
              </a:rPr>
              <a:t>2 types of accounts: externally owned + contract </a:t>
            </a:r>
            <a:endParaRPr sz="1100" dirty="0">
              <a:solidFill>
                <a:srgbClr val="000000"/>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1. Externally Owned </a:t>
            </a:r>
            <a:endParaRPr sz="1100" dirty="0">
              <a:solidFill>
                <a:srgbClr val="000000"/>
              </a:solidFill>
              <a:latin typeface="Proxima Nova"/>
              <a:ea typeface="Proxima Nova"/>
              <a:cs typeface="Proxima Nova"/>
              <a:sym typeface="Proxima Nova"/>
            </a:endParaRPr>
          </a:p>
          <a:p>
            <a:pPr marL="914400" lvl="1" indent="-298450" algn="l" rtl="0">
              <a:lnSpc>
                <a:spcPct val="115000"/>
              </a:lnSpc>
              <a:spcBef>
                <a:spcPts val="0"/>
              </a:spcBef>
              <a:spcAft>
                <a:spcPts val="0"/>
              </a:spcAft>
              <a:buClr>
                <a:srgbClr val="000000"/>
              </a:buClr>
              <a:buSzPts val="1100"/>
              <a:buFont typeface="Proxima Nova"/>
              <a:buChar char="-"/>
            </a:pPr>
            <a:r>
              <a:rPr lang="en-US" sz="1100" dirty="0">
                <a:solidFill>
                  <a:srgbClr val="000000"/>
                </a:solidFill>
                <a:latin typeface="Proxima Nova"/>
                <a:ea typeface="Proxima Nova"/>
                <a:cs typeface="Proxima Nova"/>
                <a:sym typeface="Proxima Nova"/>
              </a:rPr>
              <a:t>contain an address that they use to let people send them ether + also a balance of ether </a:t>
            </a:r>
            <a:endParaRPr sz="1100" dirty="0">
              <a:solidFill>
                <a:srgbClr val="000000"/>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owned by external entity + send </a:t>
            </a:r>
            <a:r>
              <a:rPr lang="en-US" sz="1100" dirty="0" err="1">
                <a:solidFill>
                  <a:schemeClr val="dk2"/>
                </a:solidFill>
                <a:latin typeface="Proxima Nova"/>
                <a:ea typeface="Proxima Nova"/>
                <a:cs typeface="Proxima Nova"/>
                <a:sym typeface="Proxima Nova"/>
              </a:rPr>
              <a:t>tx</a:t>
            </a:r>
            <a:r>
              <a:rPr lang="en-US" sz="1100" dirty="0">
                <a:solidFill>
                  <a:schemeClr val="dk2"/>
                </a:solidFill>
                <a:latin typeface="Proxima Nova"/>
                <a:ea typeface="Proxima Nova"/>
                <a:cs typeface="Proxima Nova"/>
                <a:sym typeface="Proxima Nova"/>
              </a:rPr>
              <a:t>. to transfer ether or trigger contract code</a:t>
            </a:r>
            <a:endParaRPr sz="1100" dirty="0">
              <a:solidFill>
                <a:schemeClr val="dk2"/>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2. Contract Code </a:t>
            </a:r>
            <a:endParaRPr sz="1100" dirty="0">
              <a:solidFill>
                <a:schemeClr val="dk2"/>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owned by smart contracts</a:t>
            </a:r>
            <a:endParaRPr sz="1100" dirty="0">
              <a:solidFill>
                <a:schemeClr val="dk2"/>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contain address associated with contract + persistent storage </a:t>
            </a:r>
            <a:endParaRPr sz="1100" dirty="0">
              <a:solidFill>
                <a:schemeClr val="dk2"/>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dk2"/>
              </a:buClr>
              <a:buSzPts val="1100"/>
              <a:buFont typeface="Proxima Nova"/>
              <a:buChar char="-"/>
            </a:pPr>
            <a:r>
              <a:rPr lang="en-US" sz="1100" dirty="0">
                <a:solidFill>
                  <a:schemeClr val="dk2"/>
                </a:solidFill>
                <a:latin typeface="Proxima Nova"/>
                <a:ea typeface="Proxima Nova"/>
                <a:cs typeface="Proxima Nova"/>
                <a:sym typeface="Proxima Nova"/>
              </a:rPr>
              <a:t>code is executed when externally owned accounts / other contract accounts make </a:t>
            </a:r>
            <a:r>
              <a:rPr lang="en-US" sz="1100" dirty="0" err="1">
                <a:solidFill>
                  <a:schemeClr val="dk2"/>
                </a:solidFill>
                <a:latin typeface="Proxima Nova"/>
                <a:ea typeface="Proxima Nova"/>
                <a:cs typeface="Proxima Nova"/>
                <a:sym typeface="Proxima Nova"/>
              </a:rPr>
              <a:t>tx</a:t>
            </a:r>
            <a:r>
              <a:rPr lang="en-US" sz="1100" dirty="0">
                <a:solidFill>
                  <a:schemeClr val="dk2"/>
                </a:solidFill>
                <a:latin typeface="Proxima Nova"/>
                <a:ea typeface="Proxima Nova"/>
                <a:cs typeface="Proxima Nova"/>
                <a:sym typeface="Proxima Nova"/>
              </a:rPr>
              <a:t>. to trigger their code’s function calls </a:t>
            </a:r>
            <a:endParaRPr sz="1100" dirty="0">
              <a:solidFill>
                <a:schemeClr val="dk2"/>
              </a:solidFill>
              <a:latin typeface="Proxima Nova"/>
              <a:ea typeface="Proxima Nova"/>
              <a:cs typeface="Proxima Nova"/>
              <a:sym typeface="Proxima Nova"/>
            </a:endParaRPr>
          </a:p>
          <a:p>
            <a:pPr marL="914400" lvl="1" indent="-298450" algn="l" rtl="0">
              <a:lnSpc>
                <a:spcPct val="115000"/>
              </a:lnSpc>
              <a:spcBef>
                <a:spcPts val="0"/>
              </a:spcBef>
              <a:spcAft>
                <a:spcPts val="0"/>
              </a:spcAft>
              <a:buClr>
                <a:srgbClr val="000000"/>
              </a:buClr>
              <a:buSzPts val="1100"/>
              <a:buFont typeface="Proxima Nova"/>
              <a:buChar char="-"/>
            </a:pPr>
            <a:endParaRPr sz="1100" dirty="0">
              <a:solidFill>
                <a:srgbClr val="000000"/>
              </a:solidFill>
              <a:latin typeface="Proxima Nova"/>
              <a:ea typeface="Proxima Nova"/>
              <a:cs typeface="Proxima Nova"/>
              <a:sym typeface="Proxima Nova"/>
            </a:endParaRPr>
          </a:p>
        </p:txBody>
      </p:sp>
      <p:sp>
        <p:nvSpPr>
          <p:cNvPr id="506" name="Google Shape;506;g3227cfae33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42f1facb45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a:p>
        </p:txBody>
      </p:sp>
      <p:sp>
        <p:nvSpPr>
          <p:cNvPr id="518" name="Google Shape;518;g42f1facb4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42f1facb45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a:p>
        </p:txBody>
      </p:sp>
      <p:sp>
        <p:nvSpPr>
          <p:cNvPr id="527" name="Google Shape;527;g42f1facb4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f5a0a04e0_0_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a:p>
        </p:txBody>
      </p:sp>
      <p:sp>
        <p:nvSpPr>
          <p:cNvPr id="536" name="Google Shape;536;g6f5a0a04e0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227cfae33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Lato"/>
              <a:buChar char="-"/>
            </a:pPr>
            <a:r>
              <a:rPr lang="en-US" sz="1200"/>
              <a:t>SC are like autonomous agents that live inside of Ethereum network </a:t>
            </a:r>
            <a:endParaRPr sz="1200"/>
          </a:p>
          <a:p>
            <a:pPr marL="457200" marR="0" lvl="0" indent="-304800" algn="l" rtl="0">
              <a:spcBef>
                <a:spcPts val="0"/>
              </a:spcBef>
              <a:spcAft>
                <a:spcPts val="0"/>
              </a:spcAft>
              <a:buSzPts val="1200"/>
              <a:buChar char="-"/>
            </a:pPr>
            <a:r>
              <a:rPr lang="en-US" sz="1200"/>
              <a:t>Reacts to external world when they are poked by tx. which call specific functions </a:t>
            </a:r>
            <a:endParaRPr sz="1200"/>
          </a:p>
          <a:p>
            <a:pPr marL="457200" marR="0" lvl="0" indent="-304800" algn="l" rtl="0">
              <a:spcBef>
                <a:spcPts val="0"/>
              </a:spcBef>
              <a:spcAft>
                <a:spcPts val="0"/>
              </a:spcAft>
              <a:buSzPts val="1200"/>
              <a:buChar char="-"/>
            </a:pPr>
            <a:r>
              <a:rPr lang="en-US" sz="1200"/>
              <a:t>Has direct control over: internal ether balance + internal contract state + permanent storage</a:t>
            </a:r>
            <a:endParaRPr sz="1200"/>
          </a:p>
          <a:p>
            <a:pPr marL="457200" marR="0" lvl="0" indent="-304800" algn="l" rtl="0">
              <a:spcBef>
                <a:spcPts val="0"/>
              </a:spcBef>
              <a:spcAft>
                <a:spcPts val="0"/>
              </a:spcAft>
              <a:buSzPts val="1200"/>
              <a:buChar char="-"/>
            </a:pPr>
            <a:endParaRPr sz="1200"/>
          </a:p>
        </p:txBody>
      </p:sp>
      <p:sp>
        <p:nvSpPr>
          <p:cNvPr id="545" name="Google Shape;545;g3227cfae33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227cfae33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Lato"/>
              <a:buChar char="-"/>
            </a:pPr>
            <a:r>
              <a:rPr lang="en-US" sz="1200"/>
              <a:t>Ethereum serves </a:t>
            </a:r>
            <a:r>
              <a:rPr lang="en-US" sz="1200" b="1"/>
              <a:t>4 main purposes </a:t>
            </a:r>
            <a:endParaRPr sz="1200" b="1"/>
          </a:p>
          <a:p>
            <a:pPr marL="457200" marR="0" lvl="0" indent="-304800" algn="l" rtl="0">
              <a:spcBef>
                <a:spcPts val="0"/>
              </a:spcBef>
              <a:spcAft>
                <a:spcPts val="0"/>
              </a:spcAft>
              <a:buSzPts val="1200"/>
              <a:buAutoNum type="arabicPeriod"/>
            </a:pPr>
            <a:r>
              <a:rPr lang="en-US" sz="1200"/>
              <a:t>Store and maintain data </a:t>
            </a:r>
            <a:endParaRPr sz="1200"/>
          </a:p>
          <a:p>
            <a:pPr marL="457200" marR="0" lvl="0" indent="-304800" algn="l" rtl="0">
              <a:spcBef>
                <a:spcPts val="0"/>
              </a:spcBef>
              <a:spcAft>
                <a:spcPts val="0"/>
              </a:spcAft>
              <a:buSzPts val="1200"/>
              <a:buChar char="-"/>
            </a:pPr>
            <a:r>
              <a:rPr lang="en-US" sz="1200"/>
              <a:t>data representing smth useful to users ot other contracts</a:t>
            </a:r>
            <a:endParaRPr sz="1200"/>
          </a:p>
          <a:p>
            <a:pPr marL="457200" marR="0" lvl="0" indent="-304800" algn="l" rtl="0">
              <a:spcBef>
                <a:spcPts val="0"/>
              </a:spcBef>
              <a:spcAft>
                <a:spcPts val="0"/>
              </a:spcAft>
              <a:buSzPts val="1200"/>
              <a:buChar char="-"/>
            </a:pPr>
            <a:r>
              <a:rPr lang="en-US" sz="1200"/>
              <a:t>eg: could be a smart contract defining a new token currency or organization’s membership, which you have to pay a certain amount to obtain </a:t>
            </a:r>
            <a:endParaRPr sz="1200"/>
          </a:p>
          <a:p>
            <a:pPr marL="0" marR="0" lvl="0" indent="0" algn="l" rtl="0">
              <a:spcBef>
                <a:spcPts val="0"/>
              </a:spcBef>
              <a:spcAft>
                <a:spcPts val="0"/>
              </a:spcAft>
              <a:buNone/>
            </a:pPr>
            <a:endParaRPr sz="1200"/>
          </a:p>
          <a:p>
            <a:pPr marL="914400" marR="0" lvl="0" indent="-304800" algn="l" rtl="0">
              <a:spcBef>
                <a:spcPts val="0"/>
              </a:spcBef>
              <a:spcAft>
                <a:spcPts val="0"/>
              </a:spcAft>
              <a:buSzPts val="1200"/>
              <a:buAutoNum type="arabicPeriod"/>
            </a:pPr>
            <a:r>
              <a:rPr lang="en-US" sz="1200"/>
              <a:t>SC can be used to manage a contract or relationship btw. untrusting users </a:t>
            </a:r>
            <a:endParaRPr sz="1200"/>
          </a:p>
          <a:p>
            <a:pPr marL="1371600" marR="0" lvl="1" indent="-304800" algn="l" rtl="0">
              <a:spcBef>
                <a:spcPts val="0"/>
              </a:spcBef>
              <a:spcAft>
                <a:spcPts val="0"/>
              </a:spcAft>
              <a:buSzPts val="1200"/>
              <a:buAutoNum type="alphaLcPeriod"/>
            </a:pPr>
            <a:r>
              <a:rPr lang="en-US" sz="1200"/>
              <a:t>EG: Insurance, financial contracts</a:t>
            </a:r>
            <a:endParaRPr sz="1200"/>
          </a:p>
          <a:p>
            <a:pPr marL="914400" marR="0" lvl="0" indent="-304800" algn="l" rtl="0">
              <a:spcBef>
                <a:spcPts val="0"/>
              </a:spcBef>
              <a:spcAft>
                <a:spcPts val="0"/>
              </a:spcAft>
              <a:buSzPts val="1200"/>
              <a:buAutoNum type="arabicPeriod"/>
            </a:pPr>
            <a:r>
              <a:rPr lang="en-US" sz="1200"/>
              <a:t>Provide additional functionality  to other contracts </a:t>
            </a:r>
            <a:endParaRPr sz="1200"/>
          </a:p>
          <a:p>
            <a:pPr marL="914400" marR="0" lvl="0" indent="-304800" algn="l" rtl="0">
              <a:spcBef>
                <a:spcPts val="0"/>
              </a:spcBef>
              <a:spcAft>
                <a:spcPts val="0"/>
              </a:spcAft>
              <a:buSzPts val="1200"/>
              <a:buChar char="-"/>
            </a:pPr>
            <a:r>
              <a:rPr lang="en-US" sz="1200"/>
              <a:t>Write contracts that call other contracts perhaps using them as a software library, leveraging the functionality of an existing contract </a:t>
            </a:r>
            <a:endParaRPr sz="1200"/>
          </a:p>
          <a:p>
            <a:pPr marL="0" marR="0" lvl="0" indent="0" algn="l" rtl="0">
              <a:spcBef>
                <a:spcPts val="0"/>
              </a:spcBef>
              <a:spcAft>
                <a:spcPts val="0"/>
              </a:spcAft>
              <a:buNone/>
            </a:pPr>
            <a:endParaRPr sz="1200"/>
          </a:p>
          <a:p>
            <a:pPr marL="914400" marR="0" lvl="0" indent="-304800" algn="l" rtl="0">
              <a:spcBef>
                <a:spcPts val="0"/>
              </a:spcBef>
              <a:spcAft>
                <a:spcPts val="0"/>
              </a:spcAft>
              <a:buSzPts val="1200"/>
              <a:buAutoNum type="arabicPeriod"/>
            </a:pPr>
            <a:r>
              <a:rPr lang="en-US" sz="1200"/>
              <a:t>Smart Contracts can be used for complex authentication use cases</a:t>
            </a:r>
            <a:endParaRPr sz="1200"/>
          </a:p>
        </p:txBody>
      </p:sp>
      <p:sp>
        <p:nvSpPr>
          <p:cNvPr id="556" name="Google Shape;556;g3227cfae3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227cfae33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565" name="Google Shape;565;g3227cfae33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42f1facb45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2400" b="0" i="0" u="none" strike="noStrike" cap="none">
              <a:solidFill>
                <a:schemeClr val="dk1"/>
              </a:solidFill>
              <a:latin typeface="Lato"/>
              <a:ea typeface="Lato"/>
              <a:cs typeface="Lato"/>
              <a:sym typeface="Lato"/>
            </a:endParaRPr>
          </a:p>
        </p:txBody>
      </p:sp>
      <p:sp>
        <p:nvSpPr>
          <p:cNvPr id="590" name="Google Shape;590;g42f1facb4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227cfae33_0_4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15000"/>
              </a:lnSpc>
              <a:spcBef>
                <a:spcPts val="0"/>
              </a:spcBef>
              <a:spcAft>
                <a:spcPts val="0"/>
              </a:spcAft>
              <a:buClr>
                <a:schemeClr val="dk2"/>
              </a:buClr>
              <a:buSzPts val="1100"/>
              <a:buFont typeface="Proxima Nova"/>
              <a:buNone/>
            </a:pPr>
            <a:endParaRPr sz="1100" dirty="0">
              <a:solidFill>
                <a:schemeClr val="dk2"/>
              </a:solidFill>
              <a:latin typeface="Proxima Nova"/>
              <a:ea typeface="Proxima Nova"/>
              <a:cs typeface="Proxima Nova"/>
              <a:sym typeface="Proxima Nova"/>
            </a:endParaRPr>
          </a:p>
        </p:txBody>
      </p:sp>
      <p:sp>
        <p:nvSpPr>
          <p:cNvPr id="601" name="Google Shape;601;g3227cfae33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rtl="0">
              <a:spcBef>
                <a:spcPts val="0"/>
              </a:spcBef>
              <a:spcAft>
                <a:spcPts val="0"/>
              </a:spcAft>
              <a:buClr>
                <a:schemeClr val="dk1"/>
              </a:buClr>
              <a:buFont typeface="Lato"/>
              <a:buNone/>
            </a:pPr>
            <a:endParaRPr lang="en-US" sz="1200" dirty="0"/>
          </a:p>
        </p:txBody>
      </p:sp>
      <p:sp>
        <p:nvSpPr>
          <p:cNvPr id="4" name="Dia számának helye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9E6D6C9-C58B-4AF9-8360-5DDECA8AC067}"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66360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rtl="0">
              <a:spcBef>
                <a:spcPts val="0"/>
              </a:spcBef>
              <a:spcAft>
                <a:spcPts val="0"/>
              </a:spcAft>
              <a:buClr>
                <a:schemeClr val="dk1"/>
              </a:buClr>
              <a:buFont typeface="Lato"/>
              <a:buNone/>
            </a:pPr>
            <a:endParaRPr lang="en-US" sz="1200" dirty="0"/>
          </a:p>
        </p:txBody>
      </p:sp>
      <p:sp>
        <p:nvSpPr>
          <p:cNvPr id="4" name="Dia számának helye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9E6D6C9-C58B-4AF9-8360-5DDECA8AC067}"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70540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227cfae33_0_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Lato"/>
              <a:buChar char="-"/>
            </a:pPr>
            <a:r>
              <a:rPr lang="en-US" sz="1200"/>
              <a:t>Ethereum SC are generally written in high level programming languages </a:t>
            </a:r>
            <a:endParaRPr sz="1200"/>
          </a:p>
          <a:p>
            <a:pPr marL="457200" marR="0" lvl="0" indent="-304800" algn="l" rtl="0">
              <a:spcBef>
                <a:spcPts val="0"/>
              </a:spcBef>
              <a:spcAft>
                <a:spcPts val="0"/>
              </a:spcAft>
              <a:buSzPts val="1200"/>
              <a:buChar char="-"/>
            </a:pPr>
            <a:r>
              <a:rPr lang="en-US" sz="1200"/>
              <a:t>Most popular = Solidity (mix btw. C++ and JavaScript)</a:t>
            </a:r>
            <a:endParaRPr sz="1200"/>
          </a:p>
          <a:p>
            <a:pPr marL="914400" marR="0" lvl="1" indent="-304800" algn="l" rtl="0">
              <a:spcBef>
                <a:spcPts val="0"/>
              </a:spcBef>
              <a:spcAft>
                <a:spcPts val="0"/>
              </a:spcAft>
              <a:buSzPts val="1200"/>
              <a:buChar char="-"/>
            </a:pPr>
            <a:r>
              <a:rPr lang="en-US" sz="1200"/>
              <a:t>Vyper = newer language </a:t>
            </a:r>
            <a:endParaRPr sz="1200"/>
          </a:p>
          <a:p>
            <a:pPr marL="457200" marR="0" lvl="0" indent="-304800" algn="l" rtl="0">
              <a:spcBef>
                <a:spcPts val="0"/>
              </a:spcBef>
              <a:spcAft>
                <a:spcPts val="0"/>
              </a:spcAft>
              <a:buSzPts val="1200"/>
              <a:buChar char="-"/>
            </a:pPr>
            <a:r>
              <a:rPr lang="en-US" sz="1200"/>
              <a:t>SC written in these languages are compiled down to EVM code </a:t>
            </a:r>
            <a:endParaRPr sz="1200"/>
          </a:p>
          <a:p>
            <a:pPr marL="914400" marR="0" lvl="1" indent="-304800" algn="l" rtl="0">
              <a:spcBef>
                <a:spcPts val="0"/>
              </a:spcBef>
              <a:spcAft>
                <a:spcPts val="0"/>
              </a:spcAft>
              <a:buSzPts val="1200"/>
              <a:buChar char="-"/>
            </a:pPr>
            <a:r>
              <a:rPr lang="en-US" sz="1200"/>
              <a:t>From higher level, human readable language to lower level, simpler language for a machine to easily understand + execute = EVM code </a:t>
            </a:r>
            <a:endParaRPr sz="1200"/>
          </a:p>
        </p:txBody>
      </p:sp>
      <p:sp>
        <p:nvSpPr>
          <p:cNvPr id="631" name="Google Shape;631;g3227cfae33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27cfae33_0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Lato"/>
              <a:buChar char="-"/>
            </a:pPr>
            <a:r>
              <a:rPr lang="en-US" sz="1200"/>
              <a:t>Miners in Ethereum create blocks by executing EVM code + search for a solution to a mining puzzle </a:t>
            </a:r>
            <a:endParaRPr sz="1200"/>
          </a:p>
          <a:p>
            <a:pPr marL="457200" marR="0" lvl="0" indent="-304800" algn="l" rtl="0">
              <a:spcBef>
                <a:spcPts val="0"/>
              </a:spcBef>
              <a:spcAft>
                <a:spcPts val="0"/>
              </a:spcAft>
              <a:buSzPts val="1200"/>
              <a:buChar char="-"/>
            </a:pPr>
            <a:r>
              <a:rPr lang="en-US" sz="1200"/>
              <a:t>Every Ethereum node runs evm </a:t>
            </a:r>
            <a:endParaRPr sz="1200"/>
          </a:p>
        </p:txBody>
      </p:sp>
      <p:sp>
        <p:nvSpPr>
          <p:cNvPr id="650" name="Google Shape;650;g3227cfae33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227cfae33_0_4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Lato"/>
              <a:buChar char="-"/>
            </a:pPr>
            <a:r>
              <a:rPr lang="en-US" sz="1200"/>
              <a:t>what if there is an infinite loop? </a:t>
            </a:r>
            <a:endParaRPr sz="1200"/>
          </a:p>
          <a:p>
            <a:pPr marL="914400" marR="0" lvl="1" indent="-304800" algn="l" rtl="0">
              <a:spcBef>
                <a:spcPts val="0"/>
              </a:spcBef>
              <a:spcAft>
                <a:spcPts val="0"/>
              </a:spcAft>
              <a:buSzPts val="1200"/>
              <a:buChar char="-"/>
            </a:pPr>
            <a:r>
              <a:rPr lang="en-US" sz="1200"/>
              <a:t>every node = stuck executing the loop forever + by halting problem = it is impossible to determine ahead of time whether the contract will terminate </a:t>
            </a:r>
            <a:endParaRPr sz="1200"/>
          </a:p>
          <a:p>
            <a:pPr marL="914400" marR="0" lvl="1" indent="-304800" algn="l" rtl="0">
              <a:spcBef>
                <a:spcPts val="0"/>
              </a:spcBef>
              <a:spcAft>
                <a:spcPts val="0"/>
              </a:spcAft>
              <a:buSzPts val="1200"/>
              <a:buChar char="-"/>
            </a:pPr>
            <a:r>
              <a:rPr lang="en-US" sz="1200"/>
              <a:t>This leads to an easy way for attackers to launch DENIAL OF SERVICE ATTACKS </a:t>
            </a:r>
            <a:endParaRPr sz="1200"/>
          </a:p>
          <a:p>
            <a:pPr marL="457200" marR="0" lvl="0" indent="-304800" algn="l" rtl="0">
              <a:spcBef>
                <a:spcPts val="0"/>
              </a:spcBef>
              <a:spcAft>
                <a:spcPts val="0"/>
              </a:spcAft>
              <a:buSzPts val="1200"/>
              <a:buChar char="-"/>
            </a:pPr>
            <a:r>
              <a:rPr lang="en-US" sz="1200"/>
              <a:t>Denial of Service attack = trapping computers around the world in an infinite loop = unable to execute other meaningful contracts </a:t>
            </a:r>
            <a:endParaRPr sz="1200"/>
          </a:p>
          <a:p>
            <a:pPr marL="457200" marR="0" lvl="0" indent="-304800" algn="l" rtl="0">
              <a:spcBef>
                <a:spcPts val="0"/>
              </a:spcBef>
              <a:spcAft>
                <a:spcPts val="0"/>
              </a:spcAft>
              <a:buSzPts val="1200"/>
              <a:buChar char="-"/>
            </a:pPr>
            <a:r>
              <a:rPr lang="en-US" sz="1200"/>
              <a:t>SOLUTION: Gas in Ethereum</a:t>
            </a:r>
            <a:endParaRPr sz="1200"/>
          </a:p>
        </p:txBody>
      </p:sp>
      <p:sp>
        <p:nvSpPr>
          <p:cNvPr id="662" name="Google Shape;662;g3227cfae33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227cfae33_0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Lato"/>
              <a:buChar char="-"/>
            </a:pPr>
            <a:r>
              <a:rPr lang="en-US" sz="1200"/>
              <a:t>Gas = fuels the execution of a given contract </a:t>
            </a:r>
            <a:endParaRPr sz="1200"/>
          </a:p>
          <a:p>
            <a:pPr marL="457200" marR="0" lvl="0" indent="-304800" algn="l" rtl="0">
              <a:spcBef>
                <a:spcPts val="0"/>
              </a:spcBef>
              <a:spcAft>
                <a:spcPts val="0"/>
              </a:spcAft>
              <a:buSzPts val="1200"/>
              <a:buChar char="-"/>
            </a:pPr>
            <a:r>
              <a:rPr lang="en-US" sz="1200"/>
              <a:t>every EVM op-code requires gas in order to execute = prevent infinite loop + denial of service attack </a:t>
            </a:r>
            <a:endParaRPr sz="1200"/>
          </a:p>
          <a:p>
            <a:pPr marL="457200" marR="0" lvl="0" indent="-304800" algn="l" rtl="0">
              <a:spcBef>
                <a:spcPts val="0"/>
              </a:spcBef>
              <a:spcAft>
                <a:spcPts val="0"/>
              </a:spcAft>
              <a:buSzPts val="1200"/>
              <a:buChar char="-"/>
            </a:pPr>
            <a:r>
              <a:rPr lang="en-US" sz="1200"/>
              <a:t>Every tx specifies: </a:t>
            </a:r>
            <a:endParaRPr sz="1200"/>
          </a:p>
          <a:p>
            <a:pPr marL="914400" marR="0" lvl="1" indent="-304800" algn="l" rtl="0">
              <a:spcBef>
                <a:spcPts val="0"/>
              </a:spcBef>
              <a:spcAft>
                <a:spcPts val="0"/>
              </a:spcAft>
              <a:buSzPts val="1200"/>
              <a:buChar char="-"/>
            </a:pPr>
            <a:r>
              <a:rPr lang="en-US" sz="1200"/>
              <a:t>startgas = maximum quality of gas it is willing to consume</a:t>
            </a:r>
            <a:endParaRPr sz="1200"/>
          </a:p>
          <a:p>
            <a:pPr marL="914400" marR="0" lvl="1" indent="-304800" algn="l" rtl="0">
              <a:spcBef>
                <a:spcPts val="0"/>
              </a:spcBef>
              <a:spcAft>
                <a:spcPts val="0"/>
              </a:spcAft>
              <a:buSzPts val="1200"/>
              <a:buChar char="-"/>
            </a:pPr>
            <a:r>
              <a:rPr lang="en-US" sz="1200"/>
              <a:t>gasprice = fee in ether the contract is willing to pay per unit gas </a:t>
            </a:r>
            <a:endParaRPr sz="1200"/>
          </a:p>
          <a:p>
            <a:pPr marL="914400" marR="0" lvl="1" indent="-304800" algn="l" rtl="0">
              <a:spcBef>
                <a:spcPts val="0"/>
              </a:spcBef>
              <a:spcAft>
                <a:spcPts val="0"/>
              </a:spcAft>
              <a:buSzPts val="1200"/>
              <a:buChar char="-"/>
            </a:pPr>
            <a:endParaRPr sz="1200"/>
          </a:p>
        </p:txBody>
      </p:sp>
      <p:sp>
        <p:nvSpPr>
          <p:cNvPr id="674" name="Google Shape;674;g3227cfae33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3227cfae33_0_5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Lato"/>
              <a:buChar char="-"/>
            </a:pPr>
            <a:r>
              <a:rPr lang="en-US" sz="1200"/>
              <a:t>start of tx: </a:t>
            </a:r>
            <a:endParaRPr sz="1200"/>
          </a:p>
          <a:p>
            <a:pPr marL="914400" marR="0" lvl="1" indent="-304800" algn="l" rtl="0">
              <a:spcBef>
                <a:spcPts val="0"/>
              </a:spcBef>
              <a:spcAft>
                <a:spcPts val="0"/>
              </a:spcAft>
              <a:buSzPts val="1200"/>
              <a:buChar char="-"/>
            </a:pPr>
            <a:r>
              <a:rPr lang="en-US" sz="1200"/>
              <a:t>stargas * gasprice which represent the amount of Ether paid for a computation = substracted from the sender’s account </a:t>
            </a:r>
            <a:endParaRPr sz="1200"/>
          </a:p>
          <a:p>
            <a:pPr marL="1371600" marR="0" lvl="2" indent="-304800" algn="l" rtl="0">
              <a:spcBef>
                <a:spcPts val="0"/>
              </a:spcBef>
              <a:spcAft>
                <a:spcPts val="0"/>
              </a:spcAft>
              <a:buSzPts val="1200"/>
              <a:buChar char="-"/>
            </a:pPr>
            <a:r>
              <a:rPr lang="en-US" sz="1200"/>
              <a:t>sender being the one who invokes the contract by sending tx </a:t>
            </a:r>
            <a:endParaRPr sz="1200"/>
          </a:p>
          <a:p>
            <a:pPr marL="457200" marR="0" lvl="0" indent="-304800" algn="l" rtl="0">
              <a:spcBef>
                <a:spcPts val="0"/>
              </a:spcBef>
              <a:spcAft>
                <a:spcPts val="0"/>
              </a:spcAft>
              <a:buSzPts val="1200"/>
              <a:buChar char="-"/>
            </a:pPr>
            <a:r>
              <a:rPr lang="en-US" sz="1200"/>
              <a:t>If contract = successfully executed </a:t>
            </a:r>
            <a:endParaRPr sz="1200"/>
          </a:p>
          <a:p>
            <a:pPr marL="914400" marR="0" lvl="1" indent="-304800" algn="l" rtl="0">
              <a:spcBef>
                <a:spcPts val="0"/>
              </a:spcBef>
              <a:spcAft>
                <a:spcPts val="0"/>
              </a:spcAft>
              <a:buSzPts val="1200"/>
              <a:buChar char="-"/>
            </a:pPr>
            <a:r>
              <a:rPr lang="en-US" sz="1200"/>
              <a:t>remaining gas is refunded to sender</a:t>
            </a:r>
            <a:endParaRPr sz="1200"/>
          </a:p>
          <a:p>
            <a:pPr marL="457200" marR="0" lvl="0" indent="-304800" algn="l" rtl="0">
              <a:spcBef>
                <a:spcPts val="0"/>
              </a:spcBef>
              <a:spcAft>
                <a:spcPts val="0"/>
              </a:spcAft>
              <a:buSzPts val="1200"/>
              <a:buChar char="-"/>
            </a:pPr>
            <a:r>
              <a:rPr lang="en-US" sz="1200"/>
              <a:t>If contract execution runs out of gas before it finishes: </a:t>
            </a:r>
            <a:endParaRPr sz="1200"/>
          </a:p>
          <a:p>
            <a:pPr marL="914400" marR="0" lvl="1" indent="-304800" algn="l" rtl="0">
              <a:spcBef>
                <a:spcPts val="0"/>
              </a:spcBef>
              <a:spcAft>
                <a:spcPts val="0"/>
              </a:spcAft>
              <a:buSzPts val="1200"/>
              <a:buChar char="-"/>
            </a:pPr>
            <a:r>
              <a:rPr lang="en-US" sz="1200"/>
              <a:t>execution reverts</a:t>
            </a:r>
            <a:endParaRPr sz="1200"/>
          </a:p>
          <a:p>
            <a:pPr marL="914400" marR="0" lvl="1" indent="-304800" algn="l" rtl="0">
              <a:spcBef>
                <a:spcPts val="0"/>
              </a:spcBef>
              <a:spcAft>
                <a:spcPts val="0"/>
              </a:spcAft>
              <a:buSzPts val="1200"/>
              <a:buChar char="-"/>
            </a:pPr>
            <a:r>
              <a:rPr lang="en-US" sz="1200"/>
              <a:t>Ether paid = not refunded </a:t>
            </a:r>
            <a:endParaRPr sz="1200"/>
          </a:p>
          <a:p>
            <a:pPr marL="1371600" marR="0" lvl="2" indent="-304800" algn="l" rtl="0">
              <a:spcBef>
                <a:spcPts val="0"/>
              </a:spcBef>
              <a:spcAft>
                <a:spcPts val="0"/>
              </a:spcAft>
              <a:buSzPts val="1200"/>
              <a:buChar char="-"/>
            </a:pPr>
            <a:r>
              <a:rPr lang="en-US" sz="1200"/>
              <a:t>why? although contract execution gets reverted, someone on entwork put computational power to execute EVM code + once gas is spent up, proof that someone executed the program = not refunded </a:t>
            </a:r>
            <a:endParaRPr sz="1200"/>
          </a:p>
          <a:p>
            <a:pPr marL="457200" marR="0" lvl="0" indent="-304800" algn="l" rtl="0">
              <a:spcBef>
                <a:spcPts val="0"/>
              </a:spcBef>
              <a:spcAft>
                <a:spcPts val="0"/>
              </a:spcAft>
              <a:buSzPts val="1200"/>
              <a:buChar char="-"/>
            </a:pPr>
            <a:r>
              <a:rPr lang="en-US" sz="1200"/>
              <a:t>2 end states: program terminates or runs out of gas </a:t>
            </a:r>
            <a:endParaRPr sz="1200"/>
          </a:p>
          <a:p>
            <a:pPr marL="457200" marR="0" lvl="0" indent="-304800" algn="l" rtl="0">
              <a:spcBef>
                <a:spcPts val="0"/>
              </a:spcBef>
              <a:spcAft>
                <a:spcPts val="0"/>
              </a:spcAft>
              <a:buSzPts val="1200"/>
              <a:buChar char="-"/>
            </a:pPr>
            <a:r>
              <a:rPr lang="en-US" sz="1200"/>
              <a:t>Even though Ethereum still allows someone to write an infinite loop: </a:t>
            </a:r>
            <a:endParaRPr sz="1200"/>
          </a:p>
          <a:p>
            <a:pPr marL="914400" marR="0" lvl="1" indent="-304800" algn="l" rtl="0">
              <a:spcBef>
                <a:spcPts val="0"/>
              </a:spcBef>
              <a:spcAft>
                <a:spcPts val="0"/>
              </a:spcAft>
              <a:buSzPts val="1200"/>
              <a:buChar char="-"/>
            </a:pPr>
            <a:r>
              <a:rPr lang="en-US" sz="1200"/>
              <a:t>attacker attempting to DoS the network = pay enough ether to fund the DoS </a:t>
            </a:r>
            <a:endParaRPr sz="1200"/>
          </a:p>
          <a:p>
            <a:pPr marL="914400" marR="0" lvl="1" indent="-304800" algn="l" rtl="0">
              <a:spcBef>
                <a:spcPts val="0"/>
              </a:spcBef>
              <a:spcAft>
                <a:spcPts val="0"/>
              </a:spcAft>
              <a:buSzPts val="1200"/>
              <a:buChar char="-"/>
            </a:pPr>
            <a:r>
              <a:rPr lang="en-US" sz="1200"/>
              <a:t>purchasing gas = price you have to pay to use this distributed computational power </a:t>
            </a:r>
            <a:endParaRPr sz="1200"/>
          </a:p>
          <a:p>
            <a:pPr marL="1371600" marR="0" lvl="2" indent="-304800" algn="l" rtl="0">
              <a:spcBef>
                <a:spcPts val="0"/>
              </a:spcBef>
              <a:spcAft>
                <a:spcPts val="0"/>
              </a:spcAft>
              <a:buSzPts val="1200"/>
              <a:buChar char="-"/>
            </a:pPr>
            <a:r>
              <a:rPr lang="en-US" sz="1200"/>
              <a:t>this disincentivez users from running expensive computations w/o having sufficient funds </a:t>
            </a:r>
            <a:endParaRPr sz="1200"/>
          </a:p>
          <a:p>
            <a:pPr marL="1828800" marR="0" lvl="3" indent="-304800" algn="l" rtl="0">
              <a:spcBef>
                <a:spcPts val="0"/>
              </a:spcBef>
              <a:spcAft>
                <a:spcPts val="0"/>
              </a:spcAft>
              <a:buSzPts val="1200"/>
              <a:buChar char="-"/>
            </a:pPr>
            <a:r>
              <a:rPr lang="en-US" sz="1200"/>
              <a:t>as it will costattackers a large amount of ether </a:t>
            </a:r>
            <a:endParaRPr sz="1200"/>
          </a:p>
        </p:txBody>
      </p:sp>
      <p:sp>
        <p:nvSpPr>
          <p:cNvPr id="687" name="Google Shape;687;g3227cfae33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42f1facb45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a:p>
        </p:txBody>
      </p:sp>
      <p:sp>
        <p:nvSpPr>
          <p:cNvPr id="696" name="Google Shape;696;g42f1facb45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6f5a0a04e0_0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a:p>
        </p:txBody>
      </p:sp>
      <p:sp>
        <p:nvSpPr>
          <p:cNvPr id="705" name="Google Shape;705;g6f5a0a04e0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227cfae33_0_5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a:t>State transition function </a:t>
            </a:r>
            <a:endParaRPr sz="1200"/>
          </a:p>
          <a:p>
            <a:pPr marL="457200" marR="0" lvl="0" indent="-304800" algn="l" rtl="0">
              <a:spcBef>
                <a:spcPts val="0"/>
              </a:spcBef>
              <a:spcAft>
                <a:spcPts val="0"/>
              </a:spcAft>
              <a:buSzPts val="1200"/>
              <a:buChar char="-"/>
            </a:pPr>
            <a:r>
              <a:rPr lang="en-US" sz="1200"/>
              <a:t>When we execute a tx., we go from a prev state to a new state </a:t>
            </a:r>
            <a:endParaRPr sz="1200"/>
          </a:p>
          <a:p>
            <a:pPr marL="457200" marR="0" lvl="0" indent="-304800" algn="l" rtl="0">
              <a:spcBef>
                <a:spcPts val="0"/>
              </a:spcBef>
              <a:spcAft>
                <a:spcPts val="0"/>
              </a:spcAft>
              <a:buSzPts val="1200"/>
              <a:buChar char="-"/>
            </a:pPr>
            <a:r>
              <a:rPr lang="en-US" sz="1200"/>
              <a:t>At the beginning, there was a blank Genesis state, upon which many tx. were executed </a:t>
            </a:r>
            <a:endParaRPr sz="1200"/>
          </a:p>
          <a:p>
            <a:pPr marL="457200" marR="0" lvl="0" indent="-304800" algn="l" rtl="0">
              <a:spcBef>
                <a:spcPts val="0"/>
              </a:spcBef>
              <a:spcAft>
                <a:spcPts val="0"/>
              </a:spcAft>
              <a:buSzPts val="1200"/>
              <a:buChar char="-"/>
            </a:pPr>
            <a:r>
              <a:rPr lang="en-US" sz="1200"/>
              <a:t>At any point in time, </a:t>
            </a:r>
            <a:endParaRPr sz="1200"/>
          </a:p>
          <a:p>
            <a:pPr marL="914400" marR="0" lvl="1" indent="-304800" algn="l" rtl="0">
              <a:spcBef>
                <a:spcPts val="0"/>
              </a:spcBef>
              <a:spcAft>
                <a:spcPts val="0"/>
              </a:spcAft>
              <a:buSzPts val="1200"/>
              <a:buChar char="-"/>
            </a:pPr>
            <a:r>
              <a:rPr lang="en-US" sz="1200"/>
              <a:t>final state represents the current state of the Ethereum </a:t>
            </a:r>
            <a:endParaRPr sz="1200"/>
          </a:p>
          <a:p>
            <a:pPr marL="457200" marR="0" lvl="0" indent="-304800" algn="l" rtl="0">
              <a:spcBef>
                <a:spcPts val="0"/>
              </a:spcBef>
              <a:spcAft>
                <a:spcPts val="0"/>
              </a:spcAft>
              <a:buSzPts val="1200"/>
              <a:buChar char="-"/>
            </a:pPr>
            <a:r>
              <a:rPr lang="en-US" sz="1200"/>
              <a:t>Start: current block state, gas required, current memory, tx. that’s calling a contract, message which contains tx. metadata, code of the contract, stack and program counter</a:t>
            </a:r>
            <a:endParaRPr sz="1200"/>
          </a:p>
          <a:p>
            <a:pPr marL="914400" marR="0" lvl="1" indent="-304800" algn="l" rtl="0">
              <a:spcBef>
                <a:spcPts val="0"/>
              </a:spcBef>
              <a:spcAft>
                <a:spcPts val="0"/>
              </a:spcAft>
              <a:buSzPts val="1200"/>
              <a:buChar char="-"/>
            </a:pPr>
            <a:r>
              <a:rPr lang="en-US" sz="1200"/>
              <a:t>basically everything you need to correctly execute a tx. </a:t>
            </a:r>
            <a:endParaRPr sz="1200"/>
          </a:p>
          <a:p>
            <a:pPr marL="914400" marR="0" lvl="1" indent="-304800" algn="l" rtl="0">
              <a:spcBef>
                <a:spcPts val="0"/>
              </a:spcBef>
              <a:spcAft>
                <a:spcPts val="0"/>
              </a:spcAft>
              <a:buSzPts val="1200"/>
              <a:buChar char="-"/>
            </a:pPr>
            <a:r>
              <a:rPr lang="en-US" sz="1200"/>
              <a:t>feed this into the EVM + get out the new block state with all updated account balances + states + new gas value, which gets refunded</a:t>
            </a:r>
            <a:endParaRPr sz="1200"/>
          </a:p>
        </p:txBody>
      </p:sp>
      <p:sp>
        <p:nvSpPr>
          <p:cNvPr id="714" name="Google Shape;714;g3227cfae3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227cfae33_0_5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dirty="0"/>
              <a:t>CONCLUSIONS </a:t>
            </a:r>
            <a:endParaRPr sz="1200" dirty="0"/>
          </a:p>
          <a:p>
            <a:pPr marL="457200" marR="0" lvl="0" indent="-304800" algn="l" rtl="0">
              <a:spcBef>
                <a:spcPts val="0"/>
              </a:spcBef>
              <a:spcAft>
                <a:spcPts val="0"/>
              </a:spcAft>
              <a:buSzPts val="1200"/>
              <a:buChar char="-"/>
            </a:pPr>
            <a:r>
              <a:rPr lang="en-US" sz="1200" dirty="0"/>
              <a:t>Main goal is not to optimize computational efficiency BUT</a:t>
            </a:r>
            <a:endParaRPr sz="1200" dirty="0"/>
          </a:p>
          <a:p>
            <a:pPr marL="914400" marR="0" lvl="1" indent="-304800" algn="l" rtl="0">
              <a:spcBef>
                <a:spcPts val="0"/>
              </a:spcBef>
              <a:spcAft>
                <a:spcPts val="0"/>
              </a:spcAft>
              <a:buSzPts val="1200"/>
              <a:buChar char="-"/>
            </a:pPr>
            <a:r>
              <a:rPr lang="en-US" sz="1200" dirty="0"/>
              <a:t>Enable distributed + trustless computation </a:t>
            </a:r>
            <a:endParaRPr sz="1200" dirty="0"/>
          </a:p>
          <a:p>
            <a:pPr marL="457200" marR="0" lvl="0" indent="-304800" algn="l" rtl="0">
              <a:spcBef>
                <a:spcPts val="0"/>
              </a:spcBef>
              <a:spcAft>
                <a:spcPts val="0"/>
              </a:spcAft>
              <a:buSzPts val="1200"/>
              <a:buChar char="-"/>
            </a:pPr>
            <a:r>
              <a:rPr lang="en-US" sz="1200" dirty="0"/>
              <a:t>Every node on network has to run the same computations = redundantly </a:t>
            </a:r>
            <a:r>
              <a:rPr lang="en-US" sz="1200" dirty="0" err="1"/>
              <a:t>paralle</a:t>
            </a:r>
            <a:r>
              <a:rPr lang="en-US" sz="1200" dirty="0"/>
              <a:t> </a:t>
            </a:r>
            <a:endParaRPr sz="1200" dirty="0"/>
          </a:p>
          <a:p>
            <a:pPr marL="914400" marR="0" lvl="1" indent="-304800" algn="l" rtl="0">
              <a:spcBef>
                <a:spcPts val="0"/>
              </a:spcBef>
              <a:spcAft>
                <a:spcPts val="0"/>
              </a:spcAft>
              <a:buSzPts val="1200"/>
              <a:buChar char="-"/>
            </a:pPr>
            <a:r>
              <a:rPr lang="en-US" sz="1200" dirty="0"/>
              <a:t>This is all to efficiently reach consensus on the system state w/o trusted 3rd parties </a:t>
            </a:r>
            <a:endParaRPr sz="1200" dirty="0"/>
          </a:p>
          <a:p>
            <a:pPr marL="457200" marR="0" lvl="0" indent="-304800" algn="l" rtl="0">
              <a:spcBef>
                <a:spcPts val="0"/>
              </a:spcBef>
              <a:spcAft>
                <a:spcPts val="0"/>
              </a:spcAft>
              <a:buSzPts val="1200"/>
              <a:buChar char="-"/>
            </a:pPr>
            <a:r>
              <a:rPr lang="en-US" sz="1200" dirty="0"/>
              <a:t>Contract executions are redundantly replicated across all nodes, execution is expensive </a:t>
            </a:r>
            <a:endParaRPr sz="1200" dirty="0"/>
          </a:p>
          <a:p>
            <a:pPr marL="0" marR="0" lvl="0" indent="0" algn="l" rtl="0">
              <a:spcBef>
                <a:spcPts val="0"/>
              </a:spcBef>
              <a:spcAft>
                <a:spcPts val="0"/>
              </a:spcAft>
              <a:buNone/>
            </a:pPr>
            <a:endParaRPr sz="1200" dirty="0"/>
          </a:p>
        </p:txBody>
      </p:sp>
      <p:sp>
        <p:nvSpPr>
          <p:cNvPr id="731" name="Google Shape;731;g3227cfae33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227cfae33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SzPts val="1400"/>
              <a:buChar char="-"/>
            </a:pPr>
            <a:r>
              <a:rPr lang="en-US" sz="1400"/>
              <a:t>Bitcoin: Identity, record keeping, transaction and consensus (4 key components) </a:t>
            </a:r>
            <a:endParaRPr sz="1400"/>
          </a:p>
          <a:p>
            <a:pPr marL="914400" marR="0" lvl="1" indent="-317500" algn="l" rtl="0">
              <a:spcBef>
                <a:spcPts val="0"/>
              </a:spcBef>
              <a:spcAft>
                <a:spcPts val="0"/>
              </a:spcAft>
              <a:buSzPts val="1400"/>
              <a:buChar char="-"/>
            </a:pPr>
            <a:r>
              <a:rPr lang="en-US" sz="1400"/>
              <a:t>These 4 main components was what differed Bitcoin from everything else at the time</a:t>
            </a:r>
            <a:endParaRPr sz="1400"/>
          </a:p>
          <a:p>
            <a:pPr marL="914400" marR="0" lvl="1" indent="-317500" algn="l" rtl="0">
              <a:spcBef>
                <a:spcPts val="0"/>
              </a:spcBef>
              <a:spcAft>
                <a:spcPts val="0"/>
              </a:spcAft>
              <a:buSzPts val="1400"/>
              <a:buChar char="-"/>
            </a:pPr>
            <a:r>
              <a:rPr lang="en-US" sz="1400"/>
              <a:t>Mostly, it is a distributed network </a:t>
            </a:r>
            <a:endParaRPr sz="1400"/>
          </a:p>
          <a:p>
            <a:pPr marL="457200" marR="0" lvl="0" indent="0" algn="l" rtl="0">
              <a:spcBef>
                <a:spcPts val="0"/>
              </a:spcBef>
              <a:spcAft>
                <a:spcPts val="0"/>
              </a:spcAft>
              <a:buNone/>
            </a:pPr>
            <a:endParaRPr sz="1400"/>
          </a:p>
          <a:p>
            <a:pPr marL="457200" marR="0" lvl="0" indent="0" algn="l" rtl="0">
              <a:spcBef>
                <a:spcPts val="0"/>
              </a:spcBef>
              <a:spcAft>
                <a:spcPts val="0"/>
              </a:spcAft>
              <a:buNone/>
            </a:pPr>
            <a:endParaRPr sz="1400"/>
          </a:p>
        </p:txBody>
      </p:sp>
      <p:sp>
        <p:nvSpPr>
          <p:cNvPr id="149" name="Google Shape;149;g3227cfae3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42f1facb45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740" name="Google Shape;740;g42f1facb4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42f1facb45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749" name="Google Shape;749;g42f1facb45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rtl="0">
              <a:spcBef>
                <a:spcPts val="0"/>
              </a:spcBef>
              <a:spcAft>
                <a:spcPts val="0"/>
              </a:spcAft>
              <a:buClr>
                <a:schemeClr val="dk1"/>
              </a:buClr>
              <a:buFont typeface="Lato"/>
              <a:buNone/>
            </a:pPr>
            <a:endParaRPr lang="en-US" sz="1200" dirty="0"/>
          </a:p>
        </p:txBody>
      </p:sp>
      <p:sp>
        <p:nvSpPr>
          <p:cNvPr id="4" name="Dia számának helye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9E6D6C9-C58B-4AF9-8360-5DDECA8AC067}"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8685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226259618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dirty="0"/>
              <a:t>Decentralized app platform, big platform for handling functionality</a:t>
            </a:r>
            <a:endParaRPr sz="1200" dirty="0"/>
          </a:p>
          <a:p>
            <a:pPr marL="0" lvl="0" indent="0" algn="l" rtl="0">
              <a:spcBef>
                <a:spcPts val="0"/>
              </a:spcBef>
              <a:spcAft>
                <a:spcPts val="0"/>
              </a:spcAft>
              <a:buClr>
                <a:schemeClr val="dk1"/>
              </a:buClr>
              <a:buFont typeface="Lato"/>
              <a:buNone/>
            </a:pPr>
            <a:r>
              <a:rPr lang="en-US" sz="1200" dirty="0"/>
              <a:t>One can plug in own basic logic to make whatever they want to happen</a:t>
            </a:r>
            <a:endParaRPr dirty="0"/>
          </a:p>
        </p:txBody>
      </p:sp>
      <p:sp>
        <p:nvSpPr>
          <p:cNvPr id="799" name="Google Shape;799;g322625961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fcfbbc6b3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dirty="0"/>
              <a:t>Can code Bitcoin in literally 4 lines; this example is from the Ethereum white paper</a:t>
            </a:r>
            <a:endParaRPr sz="1200" dirty="0"/>
          </a:p>
        </p:txBody>
      </p:sp>
      <p:sp>
        <p:nvSpPr>
          <p:cNvPr id="812" name="Google Shape;812;g1fcfbbc6b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fcfbbc6b3_0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dirty="0" err="1"/>
              <a:t>Namecoin</a:t>
            </a:r>
            <a:r>
              <a:rPr lang="en-US" sz="1200" dirty="0"/>
              <a:t> was the first fork of Bitcoin. The first to implement something called merge mining and a decentralized DNS.</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r>
              <a:rPr lang="en-US" sz="1200" dirty="0"/>
              <a:t>Securely record and transfer arbitrary names  (keys)</a:t>
            </a:r>
            <a:endParaRPr sz="1200" dirty="0"/>
          </a:p>
          <a:p>
            <a:pPr marL="0" lvl="0" indent="0" algn="l" rtl="0">
              <a:spcBef>
                <a:spcPts val="0"/>
              </a:spcBef>
              <a:spcAft>
                <a:spcPts val="0"/>
              </a:spcAft>
              <a:buClr>
                <a:schemeClr val="dk1"/>
              </a:buClr>
              <a:buFont typeface="Lato"/>
              <a:buNone/>
            </a:pPr>
            <a:r>
              <a:rPr lang="en-US" sz="1200" dirty="0"/>
              <a:t>Attach a value (data) to the names </a:t>
            </a:r>
            <a:endParaRPr sz="1200" dirty="0"/>
          </a:p>
          <a:p>
            <a:pPr marL="0" lvl="0" indent="0" algn="l" rtl="0">
              <a:spcBef>
                <a:spcPts val="0"/>
              </a:spcBef>
              <a:spcAft>
                <a:spcPts val="0"/>
              </a:spcAft>
              <a:buClr>
                <a:schemeClr val="dk1"/>
              </a:buClr>
              <a:buFont typeface="Lato"/>
              <a:buNone/>
            </a:pPr>
            <a:r>
              <a:rPr lang="en-US" sz="1200" dirty="0"/>
              <a:t>Transact digital currency </a:t>
            </a:r>
            <a:r>
              <a:rPr lang="en-US" sz="1200" dirty="0" err="1"/>
              <a:t>namecoins</a:t>
            </a:r>
            <a:r>
              <a:rPr lang="en-US" sz="1200" dirty="0"/>
              <a:t> </a:t>
            </a:r>
            <a:endParaRPr sz="1200" dirty="0"/>
          </a:p>
          <a:p>
            <a:pPr marL="0" lvl="0" indent="0" algn="l" rtl="0">
              <a:spcBef>
                <a:spcPts val="0"/>
              </a:spcBef>
              <a:spcAft>
                <a:spcPts val="0"/>
              </a:spcAft>
              <a:buClr>
                <a:schemeClr val="dk1"/>
              </a:buClr>
              <a:buFont typeface="Lato"/>
              <a:buNone/>
            </a:pPr>
            <a:endParaRPr sz="1200" dirty="0"/>
          </a:p>
        </p:txBody>
      </p:sp>
      <p:sp>
        <p:nvSpPr>
          <p:cNvPr id="822" name="Google Shape;822;g1fcfbbc6b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3226259618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dirty="0"/>
              <a:t>Since a hash of the document is stored on the </a:t>
            </a:r>
            <a:r>
              <a:rPr lang="en-US" sz="1200" dirty="0" err="1"/>
              <a:t>Ethereum</a:t>
            </a:r>
            <a:r>
              <a:rPr lang="en-US" sz="1200" dirty="0"/>
              <a:t> </a:t>
            </a:r>
            <a:r>
              <a:rPr lang="en-US" sz="1200" dirty="0" err="1"/>
              <a:t>blockchain</a:t>
            </a:r>
            <a:r>
              <a:rPr lang="en-US" sz="1200" dirty="0"/>
              <a:t>, we can verify the integrity </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r>
              <a:rPr lang="en-US" sz="1200" dirty="0"/>
              <a:t>User asks you to hash the document with a certain random number of their choice. If your hash value matches theirs, convinced!</a:t>
            </a:r>
            <a:endParaRPr sz="1200" dirty="0"/>
          </a:p>
          <a:p>
            <a:pPr marL="0" lvl="0" indent="0" algn="l" rtl="0">
              <a:spcBef>
                <a:spcPts val="0"/>
              </a:spcBef>
              <a:spcAft>
                <a:spcPts val="0"/>
              </a:spcAft>
              <a:buClr>
                <a:schemeClr val="dk1"/>
              </a:buClr>
              <a:buFont typeface="Lato"/>
              <a:buNone/>
            </a:pPr>
            <a:endParaRPr sz="1200" dirty="0"/>
          </a:p>
        </p:txBody>
      </p:sp>
      <p:sp>
        <p:nvSpPr>
          <p:cNvPr id="832" name="Google Shape;832;g3226259618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3226259618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Brian and Gillian and Tammy went to ETHDenver last weekend</a:t>
            </a:r>
            <a:endParaRPr sz="1200"/>
          </a:p>
          <a:p>
            <a:pPr marL="0" lvl="0" indent="0" algn="l" rtl="0">
              <a:spcBef>
                <a:spcPts val="0"/>
              </a:spcBef>
              <a:spcAft>
                <a:spcPts val="0"/>
              </a:spcAft>
              <a:buClr>
                <a:schemeClr val="dk1"/>
              </a:buClr>
              <a:buFont typeface="Lato"/>
              <a:buNone/>
            </a:pPr>
            <a:br>
              <a:rPr lang="en-US" sz="1200"/>
            </a:br>
            <a:r>
              <a:rPr lang="en-US" sz="1200"/>
              <a:t>Built a google chrome extension to interface with the blockchain </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p:txBody>
      </p:sp>
      <p:sp>
        <p:nvSpPr>
          <p:cNvPr id="841" name="Google Shape;841;g3226259618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3226259618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Brian and Gillian and Tammy went to ETHDenver last weekend</a:t>
            </a:r>
            <a:endParaRPr sz="1200"/>
          </a:p>
          <a:p>
            <a:pPr marL="0" lvl="0" indent="0" algn="l" rtl="0">
              <a:spcBef>
                <a:spcPts val="0"/>
              </a:spcBef>
              <a:spcAft>
                <a:spcPts val="0"/>
              </a:spcAft>
              <a:buClr>
                <a:schemeClr val="dk1"/>
              </a:buClr>
              <a:buFont typeface="Lato"/>
              <a:buNone/>
            </a:pPr>
            <a:br>
              <a:rPr lang="en-US" sz="1200"/>
            </a:br>
            <a:r>
              <a:rPr lang="en-US" sz="1200"/>
              <a:t>Built a google chrome extension to interface with the blockchain </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p:txBody>
      </p:sp>
      <p:sp>
        <p:nvSpPr>
          <p:cNvPr id="851" name="Google Shape;851;g3226259618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226259618_0_5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Brian and Gillian and Tammy went to ETHDenver last weekend</a:t>
            </a:r>
            <a:endParaRPr sz="1200"/>
          </a:p>
          <a:p>
            <a:pPr marL="0" lvl="0" indent="0" algn="l" rtl="0">
              <a:spcBef>
                <a:spcPts val="0"/>
              </a:spcBef>
              <a:spcAft>
                <a:spcPts val="0"/>
              </a:spcAft>
              <a:buClr>
                <a:schemeClr val="dk1"/>
              </a:buClr>
              <a:buFont typeface="Lato"/>
              <a:buNone/>
            </a:pPr>
            <a:br>
              <a:rPr lang="en-US" sz="1200"/>
            </a:br>
            <a:r>
              <a:rPr lang="en-US" sz="1200"/>
              <a:t>Built a google chrome extension to interface with the blockchain </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p:txBody>
      </p:sp>
      <p:sp>
        <p:nvSpPr>
          <p:cNvPr id="862" name="Google Shape;862;g3226259618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227cfae33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Font typeface="Proxima Nova"/>
              <a:buChar char="-"/>
            </a:pPr>
            <a:r>
              <a:rPr lang="en-US" sz="1100">
                <a:solidFill>
                  <a:schemeClr val="dk2"/>
                </a:solidFill>
                <a:latin typeface="Proxima Nova"/>
                <a:ea typeface="Proxima Nova"/>
                <a:cs typeface="Proxima Nova"/>
                <a:sym typeface="Proxima Nova"/>
              </a:rPr>
              <a:t>(Perfect rationale for what makes Bitcoin special!)</a:t>
            </a:r>
            <a:endParaRPr sz="1100">
              <a:solidFill>
                <a:schemeClr val="dk2"/>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2"/>
              </a:buClr>
              <a:buSzPts val="1100"/>
              <a:buFont typeface="Proxima Nova"/>
              <a:buChar char="-"/>
            </a:pPr>
            <a:r>
              <a:rPr lang="en-US" sz="1100">
                <a:solidFill>
                  <a:schemeClr val="dk2"/>
                </a:solidFill>
                <a:latin typeface="Proxima Nova"/>
                <a:ea typeface="Proxima Nova"/>
                <a:cs typeface="Proxima Nova"/>
                <a:sym typeface="Proxima Nova"/>
              </a:rPr>
              <a:t>Bitcoin’s consensus protocol which </a:t>
            </a:r>
            <a:r>
              <a:rPr lang="en-US" sz="1100" i="1">
                <a:solidFill>
                  <a:schemeClr val="dk2"/>
                </a:solidFill>
                <a:latin typeface="Proxima Nova"/>
                <a:ea typeface="Proxima Nova"/>
                <a:cs typeface="Proxima Nova"/>
                <a:sym typeface="Proxima Nova"/>
              </a:rPr>
              <a:t>allows anyone to join network </a:t>
            </a:r>
            <a:r>
              <a:rPr lang="en-US" sz="1100">
                <a:solidFill>
                  <a:schemeClr val="dk2"/>
                </a:solidFill>
                <a:latin typeface="Proxima Nova"/>
                <a:ea typeface="Proxima Nova"/>
                <a:cs typeface="Proxima Nova"/>
                <a:sym typeface="Proxima Nova"/>
              </a:rPr>
              <a:t>== makes it significant  </a:t>
            </a:r>
            <a:endParaRPr sz="1100">
              <a:solidFill>
                <a:schemeClr val="dk2"/>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2"/>
              </a:buClr>
              <a:buSzPts val="1100"/>
              <a:buFont typeface="Proxima Nova"/>
              <a:buChar char="-"/>
            </a:pPr>
            <a:r>
              <a:rPr lang="en-US" sz="1100">
                <a:solidFill>
                  <a:schemeClr val="dk2"/>
                </a:solidFill>
                <a:latin typeface="Proxima Nova"/>
                <a:ea typeface="Proxima Nova"/>
                <a:cs typeface="Proxima Nova"/>
                <a:sym typeface="Proxima Nova"/>
              </a:rPr>
              <a:t>Consensus protocol ⇒ Proof of work consensus </a:t>
            </a:r>
            <a:endParaRPr sz="1100">
              <a:solidFill>
                <a:schemeClr val="dk2"/>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2"/>
              </a:buClr>
              <a:buSzPts val="1100"/>
              <a:buFont typeface="Proxima Nova"/>
              <a:buChar char="-"/>
            </a:pPr>
            <a:endParaRPr/>
          </a:p>
        </p:txBody>
      </p:sp>
      <p:sp>
        <p:nvSpPr>
          <p:cNvPr id="159" name="Google Shape;159;g3227cfae3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3226259618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Decentralized app platform, big platform for handling functionality</a:t>
            </a:r>
            <a:endParaRPr sz="1200"/>
          </a:p>
          <a:p>
            <a:pPr marL="0" lvl="0" indent="0" algn="l" rtl="0">
              <a:spcBef>
                <a:spcPts val="0"/>
              </a:spcBef>
              <a:spcAft>
                <a:spcPts val="0"/>
              </a:spcAft>
              <a:buClr>
                <a:schemeClr val="dk1"/>
              </a:buClr>
              <a:buFont typeface="Lato"/>
              <a:buNone/>
            </a:pPr>
            <a:r>
              <a:rPr lang="en-US" sz="1200"/>
              <a:t>One can plug in own basic logic to make whatever they want to happen</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To give a brief example of a more advanced use case, one that has been proposed on the government level is the following:</a:t>
            </a:r>
            <a:endParaRPr sz="1200"/>
          </a:p>
        </p:txBody>
      </p:sp>
      <p:sp>
        <p:nvSpPr>
          <p:cNvPr id="873" name="Google Shape;873;g322625961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226259618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dirty="0"/>
              <a:t>Hard to trace ownership of land </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r>
              <a:rPr lang="en-US" sz="1200" dirty="0"/>
              <a:t>Blockchain is just a database, it can’t change the way information moves between the real and digital world.</a:t>
            </a:r>
            <a:endParaRPr sz="1200" dirty="0"/>
          </a:p>
        </p:txBody>
      </p:sp>
      <p:sp>
        <p:nvSpPr>
          <p:cNvPr id="886" name="Google Shape;886;g3226259618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3226259618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Use hashes and digital signatures to store land titles on public blockchain</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Transparency of blockchain prevents confusion and fradulent claims</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Immutability prevents forgery of signatures, corrupt information overwrites</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No need for government offices: third party intervention for conflict is minimal</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p:txBody>
      </p:sp>
      <p:sp>
        <p:nvSpPr>
          <p:cNvPr id="896" name="Google Shape;896;g322625961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3226259618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dirty="0"/>
              <a:t>Need to trust that the information fed into the </a:t>
            </a:r>
            <a:r>
              <a:rPr lang="en-US" sz="1200" dirty="0" err="1"/>
              <a:t>blockchain</a:t>
            </a:r>
            <a:r>
              <a:rPr lang="en-US" sz="1200" dirty="0"/>
              <a:t> is correct</a:t>
            </a:r>
            <a:endParaRPr sz="1200" dirty="0"/>
          </a:p>
          <a:p>
            <a:pPr marL="0" lvl="0" indent="0" algn="l" rtl="0">
              <a:spcBef>
                <a:spcPts val="0"/>
              </a:spcBef>
              <a:spcAft>
                <a:spcPts val="0"/>
              </a:spcAft>
              <a:buClr>
                <a:schemeClr val="dk1"/>
              </a:buClr>
              <a:buFont typeface="Lato"/>
              <a:buNone/>
            </a:pPr>
            <a:r>
              <a:rPr lang="en-US" sz="1200" dirty="0"/>
              <a:t>Tricky to associate virtual identities with land</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endParaRPr sz="1200" dirty="0"/>
          </a:p>
        </p:txBody>
      </p:sp>
      <p:sp>
        <p:nvSpPr>
          <p:cNvPr id="906" name="Google Shape;906;g322625961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226259618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dirty="0"/>
              <a:t>We’ll begin with a brief definition of what a prediction market is…</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r>
              <a:rPr lang="en-US" sz="1200" dirty="0"/>
              <a:t>Market makers create an event such as….</a:t>
            </a:r>
            <a:endParaRPr sz="1200" dirty="0"/>
          </a:p>
          <a:p>
            <a:pPr marL="0" lvl="0" indent="0" algn="l" rtl="0">
              <a:spcBef>
                <a:spcPts val="0"/>
              </a:spcBef>
              <a:spcAft>
                <a:spcPts val="0"/>
              </a:spcAft>
              <a:buClr>
                <a:schemeClr val="dk1"/>
              </a:buClr>
              <a:buFont typeface="Lato"/>
              <a:buNone/>
            </a:pPr>
            <a:r>
              <a:rPr lang="en-US" sz="1200" dirty="0"/>
              <a:t>Events must be public and easily verifiable, with set due date</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r>
              <a:rPr lang="en-US" sz="1200" dirty="0"/>
              <a:t>Participants buy bets on Trump or Zuckerberg and pay a small fee</a:t>
            </a:r>
            <a:endParaRPr sz="1200" dirty="0"/>
          </a:p>
          <a:p>
            <a:pPr marL="0" lvl="0" indent="0" algn="l" rtl="0">
              <a:spcBef>
                <a:spcPts val="0"/>
              </a:spcBef>
              <a:spcAft>
                <a:spcPts val="0"/>
              </a:spcAft>
              <a:buClr>
                <a:schemeClr val="dk1"/>
              </a:buClr>
              <a:buFont typeface="Lato"/>
              <a:buNone/>
            </a:pPr>
            <a:r>
              <a:rPr lang="en-US" sz="1200" dirty="0"/>
              <a:t>The bet price accurately represents the best predicted chance of an outcome occurring</a:t>
            </a:r>
            <a:endParaRPr sz="1200" dirty="0"/>
          </a:p>
          <a:p>
            <a:pPr marL="0" lvl="0" indent="0" algn="l" rtl="0">
              <a:spcBef>
                <a:spcPts val="0"/>
              </a:spcBef>
              <a:spcAft>
                <a:spcPts val="0"/>
              </a:spcAft>
              <a:buClr>
                <a:schemeClr val="dk1"/>
              </a:buClr>
              <a:buFont typeface="Lato"/>
              <a:buNone/>
            </a:pPr>
            <a:r>
              <a:rPr lang="en-US" sz="1200" dirty="0"/>
              <a:t>i.e. More expensive if it’s more likely, less expensive if less likely</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r>
              <a:rPr lang="en-US" sz="1200" dirty="0"/>
              <a:t>On election day, random oracles (sensors on the network), will report back on who won</a:t>
            </a:r>
            <a:endParaRPr sz="1200" dirty="0"/>
          </a:p>
          <a:p>
            <a:pPr marL="0" lvl="0" indent="0" algn="l" rtl="0">
              <a:spcBef>
                <a:spcPts val="0"/>
              </a:spcBef>
              <a:spcAft>
                <a:spcPts val="0"/>
              </a:spcAft>
              <a:buClr>
                <a:schemeClr val="dk1"/>
              </a:buClr>
              <a:buFont typeface="Lato"/>
              <a:buNone/>
            </a:pPr>
            <a:r>
              <a:rPr lang="en-US" sz="1200" dirty="0"/>
              <a:t>Oracles who voted with the majority collect a fee, </a:t>
            </a:r>
            <a:endParaRPr sz="1200" dirty="0"/>
          </a:p>
          <a:p>
            <a:pPr marL="0" lvl="0" indent="0" algn="l" rtl="0">
              <a:spcBef>
                <a:spcPts val="0"/>
              </a:spcBef>
              <a:spcAft>
                <a:spcPts val="0"/>
              </a:spcAft>
              <a:buClr>
                <a:schemeClr val="dk1"/>
              </a:buClr>
              <a:buFont typeface="Lato"/>
              <a:buNone/>
            </a:pPr>
            <a:r>
              <a:rPr lang="en-US" sz="1200" dirty="0"/>
              <a:t>Shareholders who voted correctly cash out on their bet (resolve to $1 if true, $0 if false)</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r>
              <a:rPr lang="en-US" sz="1200" dirty="0"/>
              <a:t>Insider information =&gt; arbitrage opportunity (making money by buying and selling in order to take advantage of the different prices for the same asset)</a:t>
            </a:r>
            <a:endParaRPr sz="1100"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endParaRPr sz="1200" dirty="0"/>
          </a:p>
        </p:txBody>
      </p:sp>
      <p:sp>
        <p:nvSpPr>
          <p:cNvPr id="926" name="Google Shape;926;g322625961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3226259618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dirty="0"/>
              <a:t>Given what we’ve learned, think about how prediction markets can benefit from being decentralized. NOTE: according to the Commodity Futures Trading Commission, this is illegal in the United States. </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r>
              <a:rPr lang="en-US" sz="1200" dirty="0"/>
              <a:t>Benefits to being decentralized: </a:t>
            </a:r>
            <a:endParaRPr sz="1200" dirty="0"/>
          </a:p>
          <a:p>
            <a:pPr marL="457200" lvl="0" indent="-304800" algn="l" rtl="0">
              <a:spcBef>
                <a:spcPts val="0"/>
              </a:spcBef>
              <a:spcAft>
                <a:spcPts val="0"/>
              </a:spcAft>
              <a:buSzPts val="1200"/>
              <a:buChar char="●"/>
            </a:pPr>
            <a:r>
              <a:rPr lang="en-US" sz="1200" dirty="0"/>
              <a:t>CAVEAT</a:t>
            </a:r>
            <a:endParaRPr sz="1200" dirty="0"/>
          </a:p>
          <a:p>
            <a:pPr marL="914400" lvl="1" indent="-304800" algn="l" rtl="0">
              <a:spcBef>
                <a:spcPts val="0"/>
              </a:spcBef>
              <a:spcAft>
                <a:spcPts val="0"/>
              </a:spcAft>
              <a:buSzPts val="1200"/>
              <a:buChar char="○"/>
            </a:pPr>
            <a:r>
              <a:rPr lang="en-US" sz="1200" dirty="0"/>
              <a:t>need a defense against unethical/illegal markets </a:t>
            </a:r>
            <a:endParaRPr sz="1200" dirty="0"/>
          </a:p>
          <a:p>
            <a:pPr marL="914400" lvl="1" indent="-304800" algn="l" rtl="0">
              <a:spcBef>
                <a:spcPts val="0"/>
              </a:spcBef>
              <a:spcAft>
                <a:spcPts val="0"/>
              </a:spcAft>
              <a:buSzPts val="1200"/>
              <a:buChar char="○"/>
            </a:pPr>
            <a:r>
              <a:rPr lang="en-US" sz="1200" dirty="0"/>
              <a:t>Augur has Oracles vote on “unethical” or “undecidable”</a:t>
            </a:r>
            <a:endParaRPr sz="1200" dirty="0"/>
          </a:p>
          <a:p>
            <a:pPr marL="457200" lvl="0" indent="-304800" algn="l" rtl="0">
              <a:spcBef>
                <a:spcPts val="0"/>
              </a:spcBef>
              <a:spcAft>
                <a:spcPts val="0"/>
              </a:spcAft>
              <a:buSzPts val="1200"/>
              <a:buChar char="●"/>
            </a:pPr>
            <a:r>
              <a:rPr lang="en-US" sz="1200" dirty="0"/>
              <a:t>No reason why the same market should exist in multiple countries</a:t>
            </a:r>
            <a:endParaRPr sz="1200" dirty="0"/>
          </a:p>
          <a:p>
            <a:pPr marL="914400" lvl="1" indent="-304800" algn="l" rtl="0">
              <a:spcBef>
                <a:spcPts val="0"/>
              </a:spcBef>
              <a:spcAft>
                <a:spcPts val="0"/>
              </a:spcAft>
              <a:buSzPts val="1200"/>
              <a:buChar char="○"/>
            </a:pPr>
            <a:r>
              <a:rPr lang="en-US" sz="1200" dirty="0"/>
              <a:t>advanced, combinatorial prediction markets</a:t>
            </a:r>
            <a:endParaRPr sz="1200" dirty="0"/>
          </a:p>
          <a:p>
            <a:pPr marL="914400" lvl="1" indent="-304800" algn="l" rtl="0">
              <a:spcBef>
                <a:spcPts val="0"/>
              </a:spcBef>
              <a:spcAft>
                <a:spcPts val="0"/>
              </a:spcAft>
              <a:buSzPts val="1200"/>
              <a:buChar char="○"/>
            </a:pPr>
            <a:r>
              <a:rPr lang="en-US" sz="1200" dirty="0"/>
              <a:t>makes use of the global nature of the </a:t>
            </a:r>
            <a:r>
              <a:rPr lang="en-US" sz="1200" dirty="0" err="1"/>
              <a:t>blockchain</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US" sz="1200" dirty="0"/>
              <a:t>All of the properties we understood about the </a:t>
            </a:r>
            <a:r>
              <a:rPr lang="en-US" sz="1200" dirty="0" err="1"/>
              <a:t>blockchain</a:t>
            </a:r>
            <a:r>
              <a:rPr lang="en-US" sz="1200" dirty="0"/>
              <a:t> carry into these prediction markets: global, transparency, verifiability, immutability.</a:t>
            </a:r>
            <a:endParaRPr sz="1200" dirty="0"/>
          </a:p>
          <a:p>
            <a:pPr marL="0" lvl="0" indent="0" algn="l" rtl="0">
              <a:spcBef>
                <a:spcPts val="0"/>
              </a:spcBef>
              <a:spcAft>
                <a:spcPts val="0"/>
              </a:spcAft>
              <a:buClr>
                <a:schemeClr val="dk1"/>
              </a:buClr>
              <a:buFont typeface="Lato"/>
              <a:buNone/>
            </a:pPr>
            <a:endParaRPr sz="1200" dirty="0"/>
          </a:p>
        </p:txBody>
      </p:sp>
      <p:sp>
        <p:nvSpPr>
          <p:cNvPr id="937" name="Google Shape;937;g3226259618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3226259618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So when we’re thinking about use cases for prediction markets, we need to pose a question:</a:t>
            </a:r>
            <a:endParaRPr sz="1200"/>
          </a:p>
          <a:p>
            <a:pPr marL="0" lvl="0" indent="0" algn="l" rtl="0">
              <a:spcBef>
                <a:spcPts val="0"/>
              </a:spcBef>
              <a:spcAft>
                <a:spcPts val="0"/>
              </a:spcAft>
              <a:buClr>
                <a:schemeClr val="dk1"/>
              </a:buClr>
              <a:buFont typeface="Lato"/>
              <a:buNone/>
            </a:pPr>
            <a:endParaRPr sz="1200"/>
          </a:p>
        </p:txBody>
      </p:sp>
      <p:sp>
        <p:nvSpPr>
          <p:cNvPr id="948" name="Google Shape;948;g3226259618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3226259618_0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dirty="0"/>
              <a:t>Incentivize those with insider information, i.e. the Hollywood insiders, to give you the right answer</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endParaRPr sz="1200" dirty="0"/>
          </a:p>
        </p:txBody>
      </p:sp>
      <p:sp>
        <p:nvSpPr>
          <p:cNvPr id="959" name="Google Shape;959;g322625961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3226259618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Hedging &amp; Insurance: </a:t>
            </a:r>
            <a:endParaRPr sz="1200"/>
          </a:p>
          <a:p>
            <a:pPr marL="0" lvl="0" indent="0" algn="l" rtl="0">
              <a:spcBef>
                <a:spcPts val="0"/>
              </a:spcBef>
              <a:spcAft>
                <a:spcPts val="0"/>
              </a:spcAft>
              <a:buClr>
                <a:schemeClr val="dk1"/>
              </a:buClr>
              <a:buFont typeface="Lato"/>
              <a:buNone/>
            </a:pPr>
            <a:r>
              <a:rPr lang="en-US" sz="1200"/>
              <a:t>Imagine fire insurance as a bet that your house will burn down. If you create a market for “Will my house burn down?” and you vote yes, you receive compensation if your house burns down. No central intermediary is required, so it’s a cheaper margin!</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Security Bug Bounty:</a:t>
            </a:r>
            <a:endParaRPr sz="1200"/>
          </a:p>
          <a:p>
            <a:pPr marL="457200" lvl="0" indent="-304800" algn="l" rtl="0">
              <a:spcBef>
                <a:spcPts val="0"/>
              </a:spcBef>
              <a:spcAft>
                <a:spcPts val="0"/>
              </a:spcAft>
              <a:buSzPts val="1200"/>
              <a:buChar char="●"/>
            </a:pPr>
            <a:r>
              <a:rPr lang="en-US" sz="1200"/>
              <a:t>Bet heavily against it to create a financial incentive</a:t>
            </a:r>
            <a:endParaRPr sz="1200"/>
          </a:p>
          <a:p>
            <a:pPr marL="457200" lvl="0" indent="-304800" algn="l" rtl="0">
              <a:spcBef>
                <a:spcPts val="0"/>
              </a:spcBef>
              <a:spcAft>
                <a:spcPts val="0"/>
              </a:spcAft>
              <a:buSzPts val="1200"/>
              <a:buChar char="●"/>
            </a:pPr>
            <a:r>
              <a:rPr lang="en-US" sz="1200"/>
              <a:t>Someone who finds vulnerability will bet that the company will get hacked, then perform their hack =&gt; get paid</a:t>
            </a:r>
            <a:endParaRPr sz="1200"/>
          </a:p>
          <a:p>
            <a:pPr marL="457200" lvl="0" indent="-304800" algn="l" rtl="0">
              <a:spcBef>
                <a:spcPts val="0"/>
              </a:spcBef>
              <a:spcAft>
                <a:spcPts val="0"/>
              </a:spcAft>
              <a:buSzPts val="1200"/>
              <a:buChar char="●"/>
            </a:pPr>
            <a:r>
              <a:rPr lang="en-US" sz="1200"/>
              <a:t>Augur secures their own code this way: “Will someone be able to steal the money in this prediction market?”</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Signalling: “Put your money where your mouth is”</a:t>
            </a:r>
            <a:endParaRPr sz="1200"/>
          </a:p>
          <a:p>
            <a:pPr marL="457200" lvl="0" indent="-304800" algn="l" rtl="0">
              <a:spcBef>
                <a:spcPts val="0"/>
              </a:spcBef>
              <a:spcAft>
                <a:spcPts val="0"/>
              </a:spcAft>
              <a:buSzPts val="1200"/>
              <a:buChar char="●"/>
            </a:pPr>
            <a:r>
              <a:rPr lang="en-US" sz="1200"/>
              <a:t>Demonstrate commitment-&gt; large financial loss if you miss your commitment</a:t>
            </a:r>
            <a:endParaRPr sz="1200"/>
          </a:p>
          <a:p>
            <a:pPr marL="457200" lvl="0" indent="-304800" algn="l" rtl="0">
              <a:spcBef>
                <a:spcPts val="0"/>
              </a:spcBef>
              <a:spcAft>
                <a:spcPts val="0"/>
              </a:spcAft>
              <a:buSzPts val="1200"/>
              <a:buChar char="●"/>
            </a:pPr>
            <a:r>
              <a:rPr lang="en-US" sz="1200"/>
              <a:t>Bet heavily that your product WILL launch on time.</a:t>
            </a:r>
            <a:endParaRPr sz="1200"/>
          </a:p>
        </p:txBody>
      </p:sp>
      <p:sp>
        <p:nvSpPr>
          <p:cNvPr id="972" name="Google Shape;972;g3226259618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42f1facb45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Hedging &amp; Insurance: </a:t>
            </a:r>
            <a:endParaRPr sz="1200"/>
          </a:p>
          <a:p>
            <a:pPr marL="0" lvl="0" indent="0" algn="l" rtl="0">
              <a:spcBef>
                <a:spcPts val="0"/>
              </a:spcBef>
              <a:spcAft>
                <a:spcPts val="0"/>
              </a:spcAft>
              <a:buClr>
                <a:schemeClr val="dk1"/>
              </a:buClr>
              <a:buFont typeface="Lato"/>
              <a:buNone/>
            </a:pPr>
            <a:r>
              <a:rPr lang="en-US" sz="1200"/>
              <a:t>Imagine fire insurance as a bet that your house will burn down. If you create a market for “Will my house burn down?” and you vote yes, you receive compensation if your house burns down. No central intermediary is required, so it’s a cheaper margin!</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Security Bug Bounty:</a:t>
            </a:r>
            <a:endParaRPr sz="1200"/>
          </a:p>
          <a:p>
            <a:pPr marL="457200" lvl="0" indent="-304800" algn="l" rtl="0">
              <a:spcBef>
                <a:spcPts val="0"/>
              </a:spcBef>
              <a:spcAft>
                <a:spcPts val="0"/>
              </a:spcAft>
              <a:buSzPts val="1200"/>
              <a:buChar char="●"/>
            </a:pPr>
            <a:r>
              <a:rPr lang="en-US" sz="1200"/>
              <a:t>Bet heavily against it to create a financial incentive</a:t>
            </a:r>
            <a:endParaRPr sz="1200"/>
          </a:p>
          <a:p>
            <a:pPr marL="457200" lvl="0" indent="-304800" algn="l" rtl="0">
              <a:spcBef>
                <a:spcPts val="0"/>
              </a:spcBef>
              <a:spcAft>
                <a:spcPts val="0"/>
              </a:spcAft>
              <a:buSzPts val="1200"/>
              <a:buChar char="●"/>
            </a:pPr>
            <a:r>
              <a:rPr lang="en-US" sz="1200"/>
              <a:t>Someone who finds vulnerability will bet that the company will get hacked, then perform their hack =&gt; get paid</a:t>
            </a:r>
            <a:endParaRPr sz="1200"/>
          </a:p>
          <a:p>
            <a:pPr marL="457200" lvl="0" indent="-304800" algn="l" rtl="0">
              <a:spcBef>
                <a:spcPts val="0"/>
              </a:spcBef>
              <a:spcAft>
                <a:spcPts val="0"/>
              </a:spcAft>
              <a:buSzPts val="1200"/>
              <a:buChar char="●"/>
            </a:pPr>
            <a:r>
              <a:rPr lang="en-US" sz="1200"/>
              <a:t>Augur secures their own code this way: “Will someone be able to steal the money in this prediction market?”</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Signalling: “Put your money where your mouth is”</a:t>
            </a:r>
            <a:endParaRPr sz="1200"/>
          </a:p>
          <a:p>
            <a:pPr marL="457200" lvl="0" indent="-304800" algn="l" rtl="0">
              <a:spcBef>
                <a:spcPts val="0"/>
              </a:spcBef>
              <a:spcAft>
                <a:spcPts val="0"/>
              </a:spcAft>
              <a:buSzPts val="1200"/>
              <a:buChar char="●"/>
            </a:pPr>
            <a:r>
              <a:rPr lang="en-US" sz="1200"/>
              <a:t>Demonstrate commitment-&gt; large financial loss if you miss your commitment</a:t>
            </a:r>
            <a:endParaRPr sz="1200"/>
          </a:p>
          <a:p>
            <a:pPr marL="457200" lvl="0" indent="-304800" algn="l" rtl="0">
              <a:spcBef>
                <a:spcPts val="0"/>
              </a:spcBef>
              <a:spcAft>
                <a:spcPts val="0"/>
              </a:spcAft>
              <a:buSzPts val="1200"/>
              <a:buChar char="●"/>
            </a:pPr>
            <a:r>
              <a:rPr lang="en-US" sz="1200"/>
              <a:t>Bet heavily that your product WILL launch on time.</a:t>
            </a:r>
            <a:endParaRPr sz="1200"/>
          </a:p>
        </p:txBody>
      </p:sp>
      <p:sp>
        <p:nvSpPr>
          <p:cNvPr id="981" name="Google Shape;981;g42f1facb4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227cfae33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Proxima Nova"/>
              <a:buChar char="-"/>
            </a:pPr>
            <a:r>
              <a:rPr lang="en-US" sz="1200" dirty="0"/>
              <a:t>1. Pseudonymous: </a:t>
            </a:r>
            <a:endParaRPr sz="1200" dirty="0"/>
          </a:p>
          <a:p>
            <a:pPr marL="914400" lvl="1" indent="-304800" algn="l" rtl="0">
              <a:lnSpc>
                <a:spcPct val="115000"/>
              </a:lnSpc>
              <a:spcBef>
                <a:spcPts val="0"/>
              </a:spcBef>
              <a:spcAft>
                <a:spcPts val="0"/>
              </a:spcAft>
              <a:buSzPts val="1200"/>
              <a:buChar char="-"/>
            </a:pPr>
            <a:r>
              <a:rPr lang="en-US" sz="1200" dirty="0"/>
              <a:t>When we talked about Bitcoin = emphasized the importance of identity: especially in order to enable authentication + integrity </a:t>
            </a:r>
            <a:endParaRPr sz="1200" dirty="0"/>
          </a:p>
          <a:p>
            <a:pPr marL="914400" lvl="1" indent="-304800" algn="l" rtl="0">
              <a:lnSpc>
                <a:spcPct val="115000"/>
              </a:lnSpc>
              <a:spcBef>
                <a:spcPts val="0"/>
              </a:spcBef>
              <a:spcAft>
                <a:spcPts val="0"/>
              </a:spcAft>
              <a:buSzPts val="1200"/>
              <a:buChar char="-"/>
            </a:pPr>
            <a:r>
              <a:rPr lang="en-US" sz="1200" dirty="0"/>
              <a:t>Cryptographic identities allow for accountability = gives everyone a unique identity through a hash </a:t>
            </a:r>
            <a:endParaRPr sz="1200" dirty="0"/>
          </a:p>
          <a:p>
            <a:pPr marL="1371600" lvl="2" indent="-304800" algn="l" rtl="0">
              <a:lnSpc>
                <a:spcPct val="115000"/>
              </a:lnSpc>
              <a:spcBef>
                <a:spcPts val="0"/>
              </a:spcBef>
              <a:spcAft>
                <a:spcPts val="0"/>
              </a:spcAft>
              <a:buSzPts val="1200"/>
              <a:buChar char="-"/>
            </a:pPr>
            <a:r>
              <a:rPr lang="en-US" sz="1200" dirty="0"/>
              <a:t>This generates a private key + public facing address (a public key( </a:t>
            </a:r>
            <a:endParaRPr sz="1200" dirty="0"/>
          </a:p>
          <a:p>
            <a:pPr marL="457200" lvl="0" indent="-304800" algn="l" rtl="0">
              <a:lnSpc>
                <a:spcPct val="115000"/>
              </a:lnSpc>
              <a:spcBef>
                <a:spcPts val="0"/>
              </a:spcBef>
              <a:spcAft>
                <a:spcPts val="0"/>
              </a:spcAft>
              <a:buSzPts val="1200"/>
              <a:buChar char="-"/>
            </a:pPr>
            <a:r>
              <a:rPr lang="en-US" sz="1200" dirty="0"/>
              <a:t>2. Democratic </a:t>
            </a:r>
            <a:endParaRPr sz="1200" dirty="0"/>
          </a:p>
          <a:p>
            <a:pPr marL="914400" lvl="1" indent="-304800" algn="l" rtl="0">
              <a:lnSpc>
                <a:spcPct val="115000"/>
              </a:lnSpc>
              <a:spcBef>
                <a:spcPts val="0"/>
              </a:spcBef>
              <a:spcAft>
                <a:spcPts val="0"/>
              </a:spcAft>
              <a:buSzPts val="1200"/>
              <a:buChar char="-"/>
            </a:pPr>
            <a:r>
              <a:rPr lang="en-US" sz="1200" dirty="0"/>
              <a:t>Decisions made through a consensus protocol </a:t>
            </a:r>
            <a:endParaRPr sz="1200" dirty="0"/>
          </a:p>
          <a:p>
            <a:pPr marL="1371600" lvl="2" indent="-304800" algn="l" rtl="0">
              <a:lnSpc>
                <a:spcPct val="115000"/>
              </a:lnSpc>
              <a:spcBef>
                <a:spcPts val="0"/>
              </a:spcBef>
              <a:spcAft>
                <a:spcPts val="0"/>
              </a:spcAft>
              <a:buSzPts val="1200"/>
              <a:buChar char="-"/>
            </a:pPr>
            <a:r>
              <a:rPr lang="en-US" sz="1200" dirty="0"/>
              <a:t>don’t require you to trust anybody else on the network </a:t>
            </a:r>
            <a:endParaRPr sz="1200" dirty="0"/>
          </a:p>
          <a:p>
            <a:pPr marL="1371600" lvl="2" indent="-304800" algn="l" rtl="0">
              <a:lnSpc>
                <a:spcPct val="115000"/>
              </a:lnSpc>
              <a:spcBef>
                <a:spcPts val="0"/>
              </a:spcBef>
              <a:spcAft>
                <a:spcPts val="0"/>
              </a:spcAft>
              <a:buSzPts val="1200"/>
              <a:buChar char="-"/>
            </a:pPr>
            <a:r>
              <a:rPr lang="en-US" sz="1200" dirty="0"/>
              <a:t>You just need to trust the math behind the consensus</a:t>
            </a:r>
            <a:endParaRPr sz="1200" dirty="0"/>
          </a:p>
          <a:p>
            <a:pPr marL="457200" lvl="0" indent="-304800" algn="l" rtl="0">
              <a:lnSpc>
                <a:spcPct val="115000"/>
              </a:lnSpc>
              <a:spcBef>
                <a:spcPts val="0"/>
              </a:spcBef>
              <a:spcAft>
                <a:spcPts val="0"/>
              </a:spcAft>
              <a:buSzPts val="1200"/>
              <a:buChar char="-"/>
            </a:pPr>
            <a:r>
              <a:rPr lang="en-US" sz="1200" dirty="0"/>
              <a:t>3. Immutable</a:t>
            </a:r>
            <a:endParaRPr sz="1200" dirty="0"/>
          </a:p>
          <a:p>
            <a:pPr marL="914400" lvl="1" indent="-304800" algn="l" rtl="0">
              <a:lnSpc>
                <a:spcPct val="115000"/>
              </a:lnSpc>
              <a:spcBef>
                <a:spcPts val="0"/>
              </a:spcBef>
              <a:spcAft>
                <a:spcPts val="0"/>
              </a:spcAft>
              <a:buSzPts val="1200"/>
              <a:buChar char="-"/>
            </a:pPr>
            <a:r>
              <a:rPr lang="en-US" sz="1200" dirty="0"/>
              <a:t>Everyone see the same version of truth since we have consensus </a:t>
            </a:r>
            <a:endParaRPr sz="1200" dirty="0"/>
          </a:p>
          <a:p>
            <a:pPr marL="914400" lvl="1" indent="-304800" algn="l" rtl="0">
              <a:lnSpc>
                <a:spcPct val="115000"/>
              </a:lnSpc>
              <a:spcBef>
                <a:spcPts val="0"/>
              </a:spcBef>
              <a:spcAft>
                <a:spcPts val="0"/>
              </a:spcAft>
              <a:buSzPts val="1200"/>
              <a:buChar char="-"/>
            </a:pPr>
            <a:r>
              <a:rPr lang="en-US" sz="1200" dirty="0"/>
              <a:t>Also have tamper evident data structures so that no one can change the history (we can easily see if it has been changed by using the Merkle Tree and comparing the hashes) </a:t>
            </a:r>
            <a:endParaRPr sz="1200" dirty="0"/>
          </a:p>
          <a:p>
            <a:pPr marL="457200" lvl="0" indent="-304800" algn="l" rtl="0">
              <a:lnSpc>
                <a:spcPct val="115000"/>
              </a:lnSpc>
              <a:spcBef>
                <a:spcPts val="0"/>
              </a:spcBef>
              <a:spcAft>
                <a:spcPts val="0"/>
              </a:spcAft>
              <a:buSzPts val="1200"/>
              <a:buChar char="-"/>
            </a:pPr>
            <a:r>
              <a:rPr lang="en-US" sz="1200" dirty="0"/>
              <a:t>4. </a:t>
            </a:r>
            <a:r>
              <a:rPr lang="en-US" sz="1200" dirty="0" err="1"/>
              <a:t>Uncensorable</a:t>
            </a:r>
            <a:r>
              <a:rPr lang="en-US" sz="1200" dirty="0"/>
              <a:t> </a:t>
            </a:r>
            <a:endParaRPr sz="1200" dirty="0"/>
          </a:p>
          <a:p>
            <a:pPr marL="914400" lvl="1" indent="-304800" algn="l" rtl="0">
              <a:lnSpc>
                <a:spcPct val="115000"/>
              </a:lnSpc>
              <a:spcBef>
                <a:spcPts val="0"/>
              </a:spcBef>
              <a:spcAft>
                <a:spcPts val="0"/>
              </a:spcAft>
              <a:buSzPts val="1200"/>
              <a:buChar char="-"/>
            </a:pPr>
            <a:r>
              <a:rPr lang="en-US" sz="1200" dirty="0"/>
              <a:t>To censor transactions, need to control a large proportion of the network. It cannot be controlled by any one party. </a:t>
            </a:r>
            <a:endParaRPr sz="1200" dirty="0"/>
          </a:p>
          <a:p>
            <a:pPr marL="457200" lvl="0" indent="-304800" algn="l" rtl="0">
              <a:lnSpc>
                <a:spcPct val="115000"/>
              </a:lnSpc>
              <a:spcBef>
                <a:spcPts val="0"/>
              </a:spcBef>
              <a:spcAft>
                <a:spcPts val="0"/>
              </a:spcAft>
              <a:buSzPts val="1200"/>
              <a:buChar char="-"/>
            </a:pPr>
            <a:r>
              <a:rPr lang="en-US" sz="1200" dirty="0"/>
              <a:t>5. Distributed </a:t>
            </a:r>
            <a:endParaRPr sz="1200" dirty="0"/>
          </a:p>
          <a:p>
            <a:pPr marL="914400" lvl="1" indent="-304800" algn="l" rtl="0">
              <a:lnSpc>
                <a:spcPct val="115000"/>
              </a:lnSpc>
              <a:spcBef>
                <a:spcPts val="0"/>
              </a:spcBef>
              <a:spcAft>
                <a:spcPts val="0"/>
              </a:spcAft>
              <a:buSzPts val="1200"/>
              <a:buChar char="-"/>
            </a:pPr>
            <a:r>
              <a:rPr lang="en-US" sz="1200" dirty="0"/>
              <a:t>No central point of failure </a:t>
            </a:r>
            <a:endParaRPr sz="1200" dirty="0"/>
          </a:p>
          <a:p>
            <a:pPr marL="914400" lvl="1" indent="-304800" algn="l" rtl="0">
              <a:lnSpc>
                <a:spcPct val="115000"/>
              </a:lnSpc>
              <a:spcBef>
                <a:spcPts val="0"/>
              </a:spcBef>
              <a:spcAft>
                <a:spcPts val="0"/>
              </a:spcAft>
              <a:buSzPts val="1200"/>
              <a:buChar char="-"/>
            </a:pPr>
            <a:r>
              <a:rPr lang="en-US" sz="1200" dirty="0" err="1"/>
              <a:t>Executation</a:t>
            </a:r>
            <a:r>
              <a:rPr lang="en-US" sz="1200" dirty="0"/>
              <a:t> of </a:t>
            </a:r>
            <a:r>
              <a:rPr lang="en-US" sz="1200" dirty="0" err="1"/>
              <a:t>tx</a:t>
            </a:r>
            <a:r>
              <a:rPr lang="en-US" sz="1200" dirty="0"/>
              <a:t>. depends on a network of miners located around the world </a:t>
            </a:r>
            <a:endParaRPr sz="1200" dirty="0"/>
          </a:p>
          <a:p>
            <a:pPr marL="0" lvl="0" indent="0" algn="l" rtl="0">
              <a:lnSpc>
                <a:spcPct val="115000"/>
              </a:lnSpc>
              <a:spcBef>
                <a:spcPts val="0"/>
              </a:spcBef>
              <a:spcAft>
                <a:spcPts val="0"/>
              </a:spcAft>
              <a:buNone/>
            </a:pPr>
            <a:endParaRPr sz="1200" dirty="0"/>
          </a:p>
          <a:p>
            <a:pPr marL="457200" lvl="0" indent="-304800" algn="l" rtl="0">
              <a:lnSpc>
                <a:spcPct val="115000"/>
              </a:lnSpc>
              <a:spcBef>
                <a:spcPts val="0"/>
              </a:spcBef>
              <a:spcAft>
                <a:spcPts val="0"/>
              </a:spcAft>
              <a:buSzPts val="1200"/>
              <a:buChar char="-"/>
            </a:pPr>
            <a:r>
              <a:rPr lang="en-US" sz="1200" dirty="0"/>
              <a:t>Let’s keep Bitcoin’s architecture in mind as we talk about Smart Contracts + Ethereum</a:t>
            </a:r>
            <a:endParaRPr sz="1200" dirty="0"/>
          </a:p>
        </p:txBody>
      </p:sp>
      <p:sp>
        <p:nvSpPr>
          <p:cNvPr id="183" name="Google Shape;183;g3227cfae3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3226259618_0_4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Everledger uses a blockchain to prove the origin (provenance) of these diamonds. Global ledger tracks each diamond on the blockchain. </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Record a irrefutable digital footprint of the diamond, puts this on the blockchain, tokenizes the diamond</a:t>
            </a:r>
            <a:endParaRPr sz="1200"/>
          </a:p>
          <a:p>
            <a:pPr marL="0" lvl="0" indent="0" algn="l" rtl="0">
              <a:spcBef>
                <a:spcPts val="0"/>
              </a:spcBef>
              <a:spcAft>
                <a:spcPts val="0"/>
              </a:spcAft>
              <a:buClr>
                <a:schemeClr val="dk1"/>
              </a:buClr>
              <a:buFont typeface="Lato"/>
              <a:buNone/>
            </a:pPr>
            <a:r>
              <a:rPr lang="en-US" sz="1200"/>
              <a:t>Maintains a complete history of the diamond, where the ledger history is immutable, cryptographically secured, open and transparent </a:t>
            </a:r>
            <a:endParaRPr sz="1200"/>
          </a:p>
          <a:p>
            <a:pPr marL="0" lvl="0" indent="0" algn="l" rtl="0">
              <a:spcBef>
                <a:spcPts val="0"/>
              </a:spcBef>
              <a:spcAft>
                <a:spcPts val="0"/>
              </a:spcAft>
              <a:buClr>
                <a:schemeClr val="dk1"/>
              </a:buClr>
              <a:buFont typeface="Lato"/>
              <a:buNone/>
            </a:pPr>
            <a:r>
              <a:rPr lang="en-US" sz="1200"/>
              <a:t>=&gt; well suited for auditing and analysis </a:t>
            </a:r>
            <a:endParaRPr sz="1200"/>
          </a:p>
          <a:p>
            <a:pPr marL="0" lvl="0" indent="0" algn="l" rtl="0">
              <a:spcBef>
                <a:spcPts val="0"/>
              </a:spcBef>
              <a:spcAft>
                <a:spcPts val="0"/>
              </a:spcAft>
              <a:buClr>
                <a:schemeClr val="dk1"/>
              </a:buClr>
              <a:buFont typeface="Lato"/>
              <a:buNone/>
            </a:pPr>
            <a:r>
              <a:rPr lang="en-US" sz="1200"/>
              <a:t>Everledger is a decent use case of blockchain for supply chain, but not true for supply chain ideas in general!!</a:t>
            </a:r>
            <a:endParaRPr sz="1200"/>
          </a:p>
          <a:p>
            <a:pPr marL="0" lvl="0" indent="0" algn="l" rtl="0">
              <a:spcBef>
                <a:spcPts val="0"/>
              </a:spcBef>
              <a:spcAft>
                <a:spcPts val="0"/>
              </a:spcAft>
              <a:buClr>
                <a:schemeClr val="dk1"/>
              </a:buClr>
              <a:buFont typeface="Lato"/>
              <a:buNone/>
            </a:pPr>
            <a:endParaRPr sz="1200"/>
          </a:p>
          <a:p>
            <a:pPr marL="457200" lvl="0" indent="-304800" algn="l" rtl="0">
              <a:spcBef>
                <a:spcPts val="0"/>
              </a:spcBef>
              <a:spcAft>
                <a:spcPts val="0"/>
              </a:spcAft>
              <a:buSzPts val="1200"/>
              <a:buChar char="-"/>
            </a:pPr>
            <a:r>
              <a:rPr lang="en-US" sz="1200"/>
              <a:t>counterfeit goods might be swapped</a:t>
            </a:r>
            <a:endParaRPr sz="1200"/>
          </a:p>
          <a:p>
            <a:pPr marL="457200" lvl="0" indent="-304800" algn="l" rtl="0">
              <a:spcBef>
                <a:spcPts val="0"/>
              </a:spcBef>
              <a:spcAft>
                <a:spcPts val="0"/>
              </a:spcAft>
              <a:buSzPts val="1200"/>
              <a:buChar char="-"/>
            </a:pPr>
            <a:r>
              <a:rPr lang="en-US" sz="1200"/>
              <a:t>Hard to prove the token on the blockchain corresponds to the real, physical good</a:t>
            </a:r>
            <a:endParaRPr sz="1200"/>
          </a:p>
          <a:p>
            <a:pPr marL="457200" lvl="0" indent="-304800" algn="l" rtl="0">
              <a:spcBef>
                <a:spcPts val="0"/>
              </a:spcBef>
              <a:spcAft>
                <a:spcPts val="0"/>
              </a:spcAft>
              <a:buSzPts val="1200"/>
              <a:buChar char="-"/>
            </a:pPr>
            <a:r>
              <a:rPr lang="en-US" sz="1200"/>
              <a:t>Tamper-evident and hard to forge identifiers into your product? Everledger records the optical fingerprint of each diamond</a:t>
            </a:r>
            <a:endParaRPr sz="1200"/>
          </a:p>
          <a:p>
            <a:pPr marL="457200" lvl="0" indent="-304800" algn="l" rtl="0">
              <a:spcBef>
                <a:spcPts val="0"/>
              </a:spcBef>
              <a:spcAft>
                <a:spcPts val="0"/>
              </a:spcAft>
              <a:buSzPts val="1200"/>
              <a:buChar char="-"/>
            </a:pPr>
            <a:r>
              <a:rPr lang="en-US" sz="1200"/>
              <a:t>Cross-validating of information?</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but check yourself: remember, that the blockchain is only as good as the data we put into it! Everledger trusts the entities authenticating the diamonds</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p:txBody>
      </p:sp>
      <p:sp>
        <p:nvSpPr>
          <p:cNvPr id="998" name="Google Shape;998;g3226259618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42f1facb45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Everledger uses a blockchain to prove the origin (provenance) of these diamonds. Global ledger tracks each diamond on the blockchain. </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Record a irrefutable digital footprint of the diamond, puts this on the blockchain, tokenizes the diamond</a:t>
            </a:r>
            <a:endParaRPr sz="1200"/>
          </a:p>
          <a:p>
            <a:pPr marL="0" lvl="0" indent="0" algn="l" rtl="0">
              <a:spcBef>
                <a:spcPts val="0"/>
              </a:spcBef>
              <a:spcAft>
                <a:spcPts val="0"/>
              </a:spcAft>
              <a:buClr>
                <a:schemeClr val="dk1"/>
              </a:buClr>
              <a:buFont typeface="Lato"/>
              <a:buNone/>
            </a:pPr>
            <a:r>
              <a:rPr lang="en-US" sz="1200"/>
              <a:t>Maintains a complete history of the diamond, where the ledger history is immutable, cryptographically secured, open and transparent </a:t>
            </a:r>
            <a:endParaRPr sz="1200"/>
          </a:p>
          <a:p>
            <a:pPr marL="0" lvl="0" indent="0" algn="l" rtl="0">
              <a:spcBef>
                <a:spcPts val="0"/>
              </a:spcBef>
              <a:spcAft>
                <a:spcPts val="0"/>
              </a:spcAft>
              <a:buClr>
                <a:schemeClr val="dk1"/>
              </a:buClr>
              <a:buFont typeface="Lato"/>
              <a:buNone/>
            </a:pPr>
            <a:r>
              <a:rPr lang="en-US" sz="1200"/>
              <a:t>=&gt; well suited for auditing and analysis </a:t>
            </a:r>
            <a:endParaRPr sz="1200"/>
          </a:p>
          <a:p>
            <a:pPr marL="0" lvl="0" indent="0" algn="l" rtl="0">
              <a:spcBef>
                <a:spcPts val="0"/>
              </a:spcBef>
              <a:spcAft>
                <a:spcPts val="0"/>
              </a:spcAft>
              <a:buClr>
                <a:schemeClr val="dk1"/>
              </a:buClr>
              <a:buFont typeface="Lato"/>
              <a:buNone/>
            </a:pPr>
            <a:r>
              <a:rPr lang="en-US" sz="1200"/>
              <a:t>Everledger is a decent use case of blockchain for supply chain, but not true for supply chain ideas in general!!</a:t>
            </a:r>
            <a:endParaRPr sz="1200"/>
          </a:p>
          <a:p>
            <a:pPr marL="0" lvl="0" indent="0" algn="l" rtl="0">
              <a:spcBef>
                <a:spcPts val="0"/>
              </a:spcBef>
              <a:spcAft>
                <a:spcPts val="0"/>
              </a:spcAft>
              <a:buClr>
                <a:schemeClr val="dk1"/>
              </a:buClr>
              <a:buFont typeface="Lato"/>
              <a:buNone/>
            </a:pPr>
            <a:endParaRPr sz="1200"/>
          </a:p>
          <a:p>
            <a:pPr marL="457200" lvl="0" indent="-304800" algn="l" rtl="0">
              <a:spcBef>
                <a:spcPts val="0"/>
              </a:spcBef>
              <a:spcAft>
                <a:spcPts val="0"/>
              </a:spcAft>
              <a:buSzPts val="1200"/>
              <a:buChar char="-"/>
            </a:pPr>
            <a:r>
              <a:rPr lang="en-US" sz="1200"/>
              <a:t>counterfeit goods might be swapped</a:t>
            </a:r>
            <a:endParaRPr sz="1200"/>
          </a:p>
          <a:p>
            <a:pPr marL="457200" lvl="0" indent="-304800" algn="l" rtl="0">
              <a:spcBef>
                <a:spcPts val="0"/>
              </a:spcBef>
              <a:spcAft>
                <a:spcPts val="0"/>
              </a:spcAft>
              <a:buSzPts val="1200"/>
              <a:buChar char="-"/>
            </a:pPr>
            <a:r>
              <a:rPr lang="en-US" sz="1200"/>
              <a:t>Hard to prove the token on the blockchain corresponds to the real, physical good</a:t>
            </a:r>
            <a:endParaRPr sz="1200"/>
          </a:p>
          <a:p>
            <a:pPr marL="457200" lvl="0" indent="-304800" algn="l" rtl="0">
              <a:spcBef>
                <a:spcPts val="0"/>
              </a:spcBef>
              <a:spcAft>
                <a:spcPts val="0"/>
              </a:spcAft>
              <a:buSzPts val="1200"/>
              <a:buChar char="-"/>
            </a:pPr>
            <a:r>
              <a:rPr lang="en-US" sz="1200"/>
              <a:t>Tamper-evident and hard to forge identifiers into your product? Everledger records the optical fingerprint of each diamond</a:t>
            </a:r>
            <a:endParaRPr sz="1200"/>
          </a:p>
          <a:p>
            <a:pPr marL="457200" lvl="0" indent="-304800" algn="l" rtl="0">
              <a:spcBef>
                <a:spcPts val="0"/>
              </a:spcBef>
              <a:spcAft>
                <a:spcPts val="0"/>
              </a:spcAft>
              <a:buSzPts val="1200"/>
              <a:buChar char="-"/>
            </a:pPr>
            <a:r>
              <a:rPr lang="en-US" sz="1200"/>
              <a:t>Cross-validating of information?</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but check yourself: remember, that the blockchain is only as good as the data we put into it! Everledger trusts the entities authenticating the diamonds</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p:txBody>
      </p:sp>
      <p:sp>
        <p:nvSpPr>
          <p:cNvPr id="1008" name="Google Shape;1008;g42f1facb4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2f1facb45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Everledger uses a blockchain to prove the origin (provenance) of these diamonds. Global ledger tracks each diamond on the blockchain. </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Record a irrefutable digital footprint of the diamond, puts this on the blockchain, tokenizes the diamond</a:t>
            </a:r>
            <a:endParaRPr sz="1200"/>
          </a:p>
          <a:p>
            <a:pPr marL="0" lvl="0" indent="0" algn="l" rtl="0">
              <a:spcBef>
                <a:spcPts val="0"/>
              </a:spcBef>
              <a:spcAft>
                <a:spcPts val="0"/>
              </a:spcAft>
              <a:buClr>
                <a:schemeClr val="dk1"/>
              </a:buClr>
              <a:buFont typeface="Lato"/>
              <a:buNone/>
            </a:pPr>
            <a:r>
              <a:rPr lang="en-US" sz="1200"/>
              <a:t>Maintains a complete history of the diamond, where the ledger history is immutable, cryptographically secured, open and transparent </a:t>
            </a:r>
            <a:endParaRPr sz="1200"/>
          </a:p>
          <a:p>
            <a:pPr marL="0" lvl="0" indent="0" algn="l" rtl="0">
              <a:spcBef>
                <a:spcPts val="0"/>
              </a:spcBef>
              <a:spcAft>
                <a:spcPts val="0"/>
              </a:spcAft>
              <a:buClr>
                <a:schemeClr val="dk1"/>
              </a:buClr>
              <a:buFont typeface="Lato"/>
              <a:buNone/>
            </a:pPr>
            <a:r>
              <a:rPr lang="en-US" sz="1200"/>
              <a:t>=&gt; well suited for auditing and analysis </a:t>
            </a:r>
            <a:endParaRPr sz="1200"/>
          </a:p>
          <a:p>
            <a:pPr marL="0" lvl="0" indent="0" algn="l" rtl="0">
              <a:spcBef>
                <a:spcPts val="0"/>
              </a:spcBef>
              <a:spcAft>
                <a:spcPts val="0"/>
              </a:spcAft>
              <a:buClr>
                <a:schemeClr val="dk1"/>
              </a:buClr>
              <a:buFont typeface="Lato"/>
              <a:buNone/>
            </a:pPr>
            <a:r>
              <a:rPr lang="en-US" sz="1200"/>
              <a:t>Everledger is a decent use case of blockchain for supply chain, but not true for supply chain ideas in general!!</a:t>
            </a:r>
            <a:endParaRPr sz="1200"/>
          </a:p>
          <a:p>
            <a:pPr marL="0" lvl="0" indent="0" algn="l" rtl="0">
              <a:spcBef>
                <a:spcPts val="0"/>
              </a:spcBef>
              <a:spcAft>
                <a:spcPts val="0"/>
              </a:spcAft>
              <a:buClr>
                <a:schemeClr val="dk1"/>
              </a:buClr>
              <a:buFont typeface="Lato"/>
              <a:buNone/>
            </a:pPr>
            <a:endParaRPr sz="1200"/>
          </a:p>
          <a:p>
            <a:pPr marL="457200" lvl="0" indent="-304800" algn="l" rtl="0">
              <a:spcBef>
                <a:spcPts val="0"/>
              </a:spcBef>
              <a:spcAft>
                <a:spcPts val="0"/>
              </a:spcAft>
              <a:buSzPts val="1200"/>
              <a:buChar char="-"/>
            </a:pPr>
            <a:r>
              <a:rPr lang="en-US" sz="1200"/>
              <a:t>counterfeit goods might be swapped</a:t>
            </a:r>
            <a:endParaRPr sz="1200"/>
          </a:p>
          <a:p>
            <a:pPr marL="457200" lvl="0" indent="-304800" algn="l" rtl="0">
              <a:spcBef>
                <a:spcPts val="0"/>
              </a:spcBef>
              <a:spcAft>
                <a:spcPts val="0"/>
              </a:spcAft>
              <a:buSzPts val="1200"/>
              <a:buChar char="-"/>
            </a:pPr>
            <a:r>
              <a:rPr lang="en-US" sz="1200"/>
              <a:t>Hard to prove the token on the blockchain corresponds to the real, physical good</a:t>
            </a:r>
            <a:endParaRPr sz="1200"/>
          </a:p>
          <a:p>
            <a:pPr marL="457200" lvl="0" indent="-304800" algn="l" rtl="0">
              <a:spcBef>
                <a:spcPts val="0"/>
              </a:spcBef>
              <a:spcAft>
                <a:spcPts val="0"/>
              </a:spcAft>
              <a:buSzPts val="1200"/>
              <a:buChar char="-"/>
            </a:pPr>
            <a:r>
              <a:rPr lang="en-US" sz="1200"/>
              <a:t>Tamper-evident and hard to forge identifiers into your product? Everledger records the optical fingerprint of each diamond</a:t>
            </a:r>
            <a:endParaRPr sz="1200"/>
          </a:p>
          <a:p>
            <a:pPr marL="457200" lvl="0" indent="-304800" algn="l" rtl="0">
              <a:spcBef>
                <a:spcPts val="0"/>
              </a:spcBef>
              <a:spcAft>
                <a:spcPts val="0"/>
              </a:spcAft>
              <a:buSzPts val="1200"/>
              <a:buChar char="-"/>
            </a:pPr>
            <a:r>
              <a:rPr lang="en-US" sz="1200"/>
              <a:t>Cross-validating of information?</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but check yourself: remember, that the blockchain is only as good as the data we put into it! Everledger trusts the entities authenticating the diamonds</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p:txBody>
      </p:sp>
      <p:sp>
        <p:nvSpPr>
          <p:cNvPr id="1021" name="Google Shape;1021;g42f1facb45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3226259618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US" sz="1200"/>
              <a:t>Create an energy market where House A sells heat to house C, both parties save money</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Problem: </a:t>
            </a:r>
            <a:endParaRPr sz="1200"/>
          </a:p>
          <a:p>
            <a:pPr marL="0" lvl="0" indent="0" algn="l" rtl="0">
              <a:spcBef>
                <a:spcPts val="0"/>
              </a:spcBef>
              <a:spcAft>
                <a:spcPts val="0"/>
              </a:spcAft>
              <a:buClr>
                <a:schemeClr val="dk1"/>
              </a:buClr>
              <a:buFont typeface="Lato"/>
              <a:buNone/>
            </a:pPr>
            <a:r>
              <a:rPr lang="en-US" sz="1200"/>
              <a:t>Energy infrastructure currently flows unidirectionally</a:t>
            </a:r>
            <a:endParaRPr sz="1200"/>
          </a:p>
          <a:p>
            <a:pPr marL="0" lvl="0" indent="0" algn="l" rtl="0">
              <a:spcBef>
                <a:spcPts val="0"/>
              </a:spcBef>
              <a:spcAft>
                <a:spcPts val="0"/>
              </a:spcAft>
              <a:buClr>
                <a:schemeClr val="dk1"/>
              </a:buClr>
              <a:buFont typeface="Lato"/>
              <a:buNone/>
            </a:pPr>
            <a:r>
              <a:rPr lang="en-US" sz="1200"/>
              <a:t>Utility company doesn’t want to build smart grid, little revenue; government has no incentive </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US" sz="1200"/>
              <a:t>Coordination can’t be found in central entity or government, so households can coordinate to build infrastructure without trusting each other.</a:t>
            </a:r>
            <a:endParaRPr sz="1200"/>
          </a:p>
          <a:p>
            <a:pPr marL="0" lvl="0" indent="0" algn="l" rtl="0">
              <a:spcBef>
                <a:spcPts val="0"/>
              </a:spcBef>
              <a:spcAft>
                <a:spcPts val="0"/>
              </a:spcAft>
              <a:buClr>
                <a:schemeClr val="dk1"/>
              </a:buClr>
              <a:buFont typeface="Lato"/>
              <a:buNone/>
            </a:pPr>
            <a:r>
              <a:rPr lang="en-US" sz="1200"/>
              <a:t>	Think: i’ll put 5,000 in, and if house B also commits 5,000, the total amount will go to this contractor, and it can only go to this constructor </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endParaRPr sz="1200"/>
          </a:p>
        </p:txBody>
      </p:sp>
      <p:sp>
        <p:nvSpPr>
          <p:cNvPr id="1032" name="Google Shape;1032;g3226259618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227cfae33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SzPts val="1400"/>
              <a:buChar char="-"/>
            </a:pPr>
            <a:r>
              <a:rPr lang="en-US" sz="1400"/>
              <a:t>Notice: contract must be agreed upon + enforced by law </a:t>
            </a:r>
            <a:endParaRPr sz="1400"/>
          </a:p>
          <a:p>
            <a:pPr marL="914400" marR="0" lvl="1" indent="-317500" algn="l" rtl="0">
              <a:spcBef>
                <a:spcPts val="0"/>
              </a:spcBef>
              <a:spcAft>
                <a:spcPts val="0"/>
              </a:spcAft>
              <a:buSzPts val="1400"/>
              <a:buChar char="-"/>
            </a:pPr>
            <a:r>
              <a:rPr lang="en-US" sz="1400"/>
              <a:t>Thus, need a consensus protocol</a:t>
            </a:r>
            <a:endParaRPr sz="1400"/>
          </a:p>
          <a:p>
            <a:pPr marL="914400" marR="0" lvl="1" indent="-317500" algn="l" rtl="0">
              <a:spcBef>
                <a:spcPts val="0"/>
              </a:spcBef>
              <a:spcAft>
                <a:spcPts val="0"/>
              </a:spcAft>
              <a:buSzPts val="1400"/>
              <a:buChar char="-"/>
            </a:pPr>
            <a:r>
              <a:rPr lang="en-US" sz="1400"/>
              <a:t>Through a consensus, we should be able to agree on both the contents of the contract + execution of the contract. </a:t>
            </a:r>
            <a:endParaRPr sz="1400"/>
          </a:p>
          <a:p>
            <a:pPr marL="457200" lvl="0" indent="-304800" algn="l" rtl="0">
              <a:spcBef>
                <a:spcPts val="0"/>
              </a:spcBef>
              <a:spcAft>
                <a:spcPts val="0"/>
              </a:spcAft>
              <a:buSzPts val="1200"/>
              <a:buChar char="-"/>
            </a:pPr>
            <a:r>
              <a:rPr lang="en-US" sz="1200"/>
              <a:t>what makes a smart contract...smart?</a:t>
            </a:r>
            <a:endParaRPr sz="1200"/>
          </a:p>
          <a:p>
            <a:pPr marL="457200" marR="0" lvl="0" indent="-317500" algn="l" rtl="0">
              <a:spcBef>
                <a:spcPts val="0"/>
              </a:spcBef>
              <a:spcAft>
                <a:spcPts val="0"/>
              </a:spcAft>
              <a:buSzPts val="1400"/>
              <a:buChar char="-"/>
            </a:pPr>
            <a:endParaRPr sz="1400"/>
          </a:p>
        </p:txBody>
      </p:sp>
      <p:sp>
        <p:nvSpPr>
          <p:cNvPr id="193" name="Google Shape;193;g3227cfae3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227cfae33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SzPts val="1200"/>
              <a:buChar char="-"/>
            </a:pPr>
            <a:r>
              <a:rPr lang="en-US" sz="1200" dirty="0"/>
              <a:t>smart contract: </a:t>
            </a:r>
            <a:endParaRPr sz="1200" dirty="0"/>
          </a:p>
          <a:p>
            <a:pPr marL="914400" marR="0" lvl="1" indent="-304800" algn="l" rtl="0">
              <a:spcBef>
                <a:spcPts val="0"/>
              </a:spcBef>
              <a:spcAft>
                <a:spcPts val="0"/>
              </a:spcAft>
              <a:buSzPts val="1200"/>
              <a:buChar char="-"/>
            </a:pPr>
            <a:r>
              <a:rPr lang="en-US" sz="1200" dirty="0"/>
              <a:t>piece of code that facilitates, verifies, or enforces the negotiation or execution of a digital contract </a:t>
            </a:r>
            <a:endParaRPr sz="1200" dirty="0"/>
          </a:p>
          <a:p>
            <a:pPr marL="914400" marR="0" lvl="1" indent="-304800" algn="l" rtl="0">
              <a:spcBef>
                <a:spcPts val="0"/>
              </a:spcBef>
              <a:spcAft>
                <a:spcPts val="0"/>
              </a:spcAft>
              <a:buSzPts val="1200"/>
              <a:buChar char="-"/>
            </a:pPr>
            <a:r>
              <a:rPr lang="en-US" sz="1200" dirty="0"/>
              <a:t>to reach consensus = trusted entity must run this code </a:t>
            </a:r>
            <a:endParaRPr sz="1200" dirty="0"/>
          </a:p>
          <a:p>
            <a:pPr marL="1371600" marR="0" lvl="2" indent="-304800" algn="l" rtl="0">
              <a:spcBef>
                <a:spcPts val="0"/>
              </a:spcBef>
              <a:spcAft>
                <a:spcPts val="0"/>
              </a:spcAft>
              <a:buSzPts val="1200"/>
              <a:buChar char="-"/>
            </a:pPr>
            <a:r>
              <a:rPr lang="en-US" sz="1200" dirty="0"/>
              <a:t>we all need to trust that a digital contract is enforced correctly </a:t>
            </a:r>
            <a:endParaRPr sz="1200" dirty="0"/>
          </a:p>
          <a:p>
            <a:pPr marL="457200" marR="0" lvl="0" indent="-304800" algn="l" rtl="0">
              <a:spcBef>
                <a:spcPts val="0"/>
              </a:spcBef>
              <a:spcAft>
                <a:spcPts val="0"/>
              </a:spcAft>
              <a:buSzPts val="1200"/>
              <a:buChar char="-"/>
            </a:pPr>
            <a:r>
              <a:rPr lang="en-US" sz="1200" dirty="0"/>
              <a:t>diff from traditional contract vs smart contract = execution + enforcement is done through algorithms, not through law </a:t>
            </a:r>
            <a:endParaRPr sz="1200" dirty="0"/>
          </a:p>
        </p:txBody>
      </p:sp>
      <p:sp>
        <p:nvSpPr>
          <p:cNvPr id="202" name="Google Shape;202;g3227cfae3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rtl="0">
              <a:spcBef>
                <a:spcPts val="0"/>
              </a:spcBef>
              <a:spcAft>
                <a:spcPts val="0"/>
              </a:spcAft>
              <a:buClr>
                <a:schemeClr val="dk1"/>
              </a:buClr>
              <a:buFont typeface="Lato"/>
              <a:buNone/>
            </a:pPr>
            <a:endParaRPr lang="en-US" sz="1200" dirty="0"/>
          </a:p>
        </p:txBody>
      </p:sp>
      <p:sp>
        <p:nvSpPr>
          <p:cNvPr id="4" name="Dia számának helye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9E6D6C9-C58B-4AF9-8360-5DDECA8AC067}"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79141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2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2681D38F-5EB2-4E22-A067-DC352EF29BFA}"/>
              </a:ext>
            </a:extLst>
          </p:cNvPr>
          <p:cNvSpPr>
            <a:spLocks noGrp="1"/>
          </p:cNvSpPr>
          <p:nvPr>
            <p:ph type="dt" sz="half" idx="10"/>
          </p:nvPr>
        </p:nvSpPr>
        <p:spPr/>
        <p:txBody>
          <a:bodyPr/>
          <a:lstStyle/>
          <a:p>
            <a:fld id="{900BB015-9CA2-424C-8DE5-53A94566E027}" type="datetimeFigureOut">
              <a:rPr lang="hu-HU" smtClean="0"/>
              <a:t>2024. 04. 29.</a:t>
            </a:fld>
            <a:endParaRPr lang="hu-HU"/>
          </a:p>
        </p:txBody>
      </p:sp>
      <p:sp>
        <p:nvSpPr>
          <p:cNvPr id="3" name="Élőláb helye 2">
            <a:extLst>
              <a:ext uri="{FF2B5EF4-FFF2-40B4-BE49-F238E27FC236}">
                <a16:creationId xmlns:a16="http://schemas.microsoft.com/office/drawing/2014/main" id="{27FBC63F-81C8-4384-B918-52D574805944}"/>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18AD97C2-9D1C-4546-B72F-B2BE865D2D1A}"/>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369143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DFB74D-60D5-493B-B116-D8FB86E4D86F}"/>
              </a:ext>
            </a:extLst>
          </p:cNvPr>
          <p:cNvSpPr>
            <a:spLocks noGrp="1"/>
          </p:cNvSpPr>
          <p:nvPr>
            <p:ph type="title"/>
          </p:nvPr>
        </p:nvSpPr>
        <p:spPr>
          <a:xfrm>
            <a:off x="1679138" y="914400"/>
            <a:ext cx="7862427" cy="3200400"/>
          </a:xfrm>
        </p:spPr>
        <p:txBody>
          <a:bodyPr anchor="b"/>
          <a:lstStyle>
            <a:lvl1pPr>
              <a:defRPr sz="6398"/>
            </a:lvl1pPr>
          </a:lstStyle>
          <a:p>
            <a:r>
              <a:rPr lang="hu-HU"/>
              <a:t>Mintacím szerkesztése</a:t>
            </a:r>
          </a:p>
        </p:txBody>
      </p:sp>
      <p:sp>
        <p:nvSpPr>
          <p:cNvPr id="3" name="Tartalom helye 2">
            <a:extLst>
              <a:ext uri="{FF2B5EF4-FFF2-40B4-BE49-F238E27FC236}">
                <a16:creationId xmlns:a16="http://schemas.microsoft.com/office/drawing/2014/main" id="{60C59979-41B8-4418-9D1C-7A550B12F659}"/>
              </a:ext>
            </a:extLst>
          </p:cNvPr>
          <p:cNvSpPr>
            <a:spLocks noGrp="1"/>
          </p:cNvSpPr>
          <p:nvPr>
            <p:ph idx="1"/>
          </p:nvPr>
        </p:nvSpPr>
        <p:spPr>
          <a:xfrm>
            <a:off x="10363677" y="1974852"/>
            <a:ext cx="12341185" cy="9747251"/>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85B4701-CE56-48A7-8B5F-4D2C83062623}"/>
              </a:ext>
            </a:extLst>
          </p:cNvPr>
          <p:cNvSpPr>
            <a:spLocks noGrp="1"/>
          </p:cNvSpPr>
          <p:nvPr>
            <p:ph type="body" sz="half" idx="2"/>
          </p:nvPr>
        </p:nvSpPr>
        <p:spPr>
          <a:xfrm>
            <a:off x="1679138" y="4114801"/>
            <a:ext cx="7862427"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hu-HU"/>
              <a:t>Mintaszöveg szerkesztése</a:t>
            </a:r>
          </a:p>
        </p:txBody>
      </p:sp>
      <p:sp>
        <p:nvSpPr>
          <p:cNvPr id="5" name="Dátum helye 4">
            <a:extLst>
              <a:ext uri="{FF2B5EF4-FFF2-40B4-BE49-F238E27FC236}">
                <a16:creationId xmlns:a16="http://schemas.microsoft.com/office/drawing/2014/main" id="{198FD44E-0962-4A87-A156-40429E304745}"/>
              </a:ext>
            </a:extLst>
          </p:cNvPr>
          <p:cNvSpPr>
            <a:spLocks noGrp="1"/>
          </p:cNvSpPr>
          <p:nvPr>
            <p:ph type="dt" sz="half" idx="10"/>
          </p:nvPr>
        </p:nvSpPr>
        <p:spPr/>
        <p:txBody>
          <a:bodyPr/>
          <a:lstStyle/>
          <a:p>
            <a:fld id="{900BB015-9CA2-424C-8DE5-53A94566E027}" type="datetimeFigureOut">
              <a:rPr lang="hu-HU" smtClean="0"/>
              <a:t>2024. 04. 29.</a:t>
            </a:fld>
            <a:endParaRPr lang="hu-HU"/>
          </a:p>
        </p:txBody>
      </p:sp>
      <p:sp>
        <p:nvSpPr>
          <p:cNvPr id="6" name="Élőláb helye 5">
            <a:extLst>
              <a:ext uri="{FF2B5EF4-FFF2-40B4-BE49-F238E27FC236}">
                <a16:creationId xmlns:a16="http://schemas.microsoft.com/office/drawing/2014/main" id="{F96C190A-1B8C-48DA-A33A-19EE617857D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4A406CF4-F919-4FD9-AB64-654BAB25149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434530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8EC0B36-D071-422C-81A6-4BE4E22359FD}"/>
              </a:ext>
            </a:extLst>
          </p:cNvPr>
          <p:cNvSpPr>
            <a:spLocks noGrp="1"/>
          </p:cNvSpPr>
          <p:nvPr>
            <p:ph type="title"/>
          </p:nvPr>
        </p:nvSpPr>
        <p:spPr>
          <a:xfrm>
            <a:off x="1679138" y="914400"/>
            <a:ext cx="7862427" cy="3200400"/>
          </a:xfrm>
        </p:spPr>
        <p:txBody>
          <a:bodyPr anchor="b"/>
          <a:lstStyle>
            <a:lvl1pPr>
              <a:defRPr sz="6398"/>
            </a:lvl1pPr>
          </a:lstStyle>
          <a:p>
            <a:r>
              <a:rPr lang="hu-HU"/>
              <a:t>Mintacím szerkesztése</a:t>
            </a:r>
          </a:p>
        </p:txBody>
      </p:sp>
      <p:sp>
        <p:nvSpPr>
          <p:cNvPr id="3" name="Kép helye 2">
            <a:extLst>
              <a:ext uri="{FF2B5EF4-FFF2-40B4-BE49-F238E27FC236}">
                <a16:creationId xmlns:a16="http://schemas.microsoft.com/office/drawing/2014/main" id="{D6E0A82E-E1A5-4BA0-9F12-573716818DC6}"/>
              </a:ext>
            </a:extLst>
          </p:cNvPr>
          <p:cNvSpPr>
            <a:spLocks noGrp="1"/>
          </p:cNvSpPr>
          <p:nvPr>
            <p:ph type="pic" idx="1"/>
          </p:nvPr>
        </p:nvSpPr>
        <p:spPr>
          <a:xfrm>
            <a:off x="10363677" y="1974852"/>
            <a:ext cx="12341185" cy="9747251"/>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hu-HU"/>
          </a:p>
        </p:txBody>
      </p:sp>
      <p:sp>
        <p:nvSpPr>
          <p:cNvPr id="4" name="Szöveg helye 3">
            <a:extLst>
              <a:ext uri="{FF2B5EF4-FFF2-40B4-BE49-F238E27FC236}">
                <a16:creationId xmlns:a16="http://schemas.microsoft.com/office/drawing/2014/main" id="{A485E2C2-3A9B-4C03-BA31-E1849705B41B}"/>
              </a:ext>
            </a:extLst>
          </p:cNvPr>
          <p:cNvSpPr>
            <a:spLocks noGrp="1"/>
          </p:cNvSpPr>
          <p:nvPr>
            <p:ph type="body" sz="half" idx="2"/>
          </p:nvPr>
        </p:nvSpPr>
        <p:spPr>
          <a:xfrm>
            <a:off x="1679138" y="4114801"/>
            <a:ext cx="7862427"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hu-HU"/>
              <a:t>Mintaszöveg szerkesztése</a:t>
            </a:r>
          </a:p>
        </p:txBody>
      </p:sp>
      <p:sp>
        <p:nvSpPr>
          <p:cNvPr id="5" name="Dátum helye 4">
            <a:extLst>
              <a:ext uri="{FF2B5EF4-FFF2-40B4-BE49-F238E27FC236}">
                <a16:creationId xmlns:a16="http://schemas.microsoft.com/office/drawing/2014/main" id="{52E723B2-1F16-48E7-B23E-99BA30F811E3}"/>
              </a:ext>
            </a:extLst>
          </p:cNvPr>
          <p:cNvSpPr>
            <a:spLocks noGrp="1"/>
          </p:cNvSpPr>
          <p:nvPr>
            <p:ph type="dt" sz="half" idx="10"/>
          </p:nvPr>
        </p:nvSpPr>
        <p:spPr/>
        <p:txBody>
          <a:bodyPr/>
          <a:lstStyle/>
          <a:p>
            <a:fld id="{900BB015-9CA2-424C-8DE5-53A94566E027}" type="datetimeFigureOut">
              <a:rPr lang="hu-HU" smtClean="0"/>
              <a:t>2024. 04. 29.</a:t>
            </a:fld>
            <a:endParaRPr lang="hu-HU"/>
          </a:p>
        </p:txBody>
      </p:sp>
      <p:sp>
        <p:nvSpPr>
          <p:cNvPr id="6" name="Élőláb helye 5">
            <a:extLst>
              <a:ext uri="{FF2B5EF4-FFF2-40B4-BE49-F238E27FC236}">
                <a16:creationId xmlns:a16="http://schemas.microsoft.com/office/drawing/2014/main" id="{17BB01DB-B8BA-4BD7-8A0D-CFB8AC4949C6}"/>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2B6D9355-F69E-4F9B-991B-0DA396A5D91E}"/>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85595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0D8FFC-663B-40CB-A5AC-9DF85B7E092A}"/>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A4AADD14-7D7A-4FCC-9DA4-4C2F7E2FB33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5FDB559-66E4-4A8B-A77D-84576DBDB8A4}"/>
              </a:ext>
            </a:extLst>
          </p:cNvPr>
          <p:cNvSpPr>
            <a:spLocks noGrp="1"/>
          </p:cNvSpPr>
          <p:nvPr>
            <p:ph type="dt" sz="half" idx="10"/>
          </p:nvPr>
        </p:nvSpPr>
        <p:spPr/>
        <p:txBody>
          <a:bodyPr/>
          <a:lstStyle/>
          <a:p>
            <a:fld id="{900BB015-9CA2-424C-8DE5-53A94566E027}" type="datetimeFigureOut">
              <a:rPr lang="hu-HU" smtClean="0"/>
              <a:t>2024. 04. 29.</a:t>
            </a:fld>
            <a:endParaRPr lang="hu-HU"/>
          </a:p>
        </p:txBody>
      </p:sp>
      <p:sp>
        <p:nvSpPr>
          <p:cNvPr id="5" name="Élőláb helye 4">
            <a:extLst>
              <a:ext uri="{FF2B5EF4-FFF2-40B4-BE49-F238E27FC236}">
                <a16:creationId xmlns:a16="http://schemas.microsoft.com/office/drawing/2014/main" id="{97F50792-F174-484B-B76A-9C28EC85206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404B710-F38C-4C2C-9B41-7E29632F22A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675572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E78FB40E-B3D3-40E0-8E38-34D703D0E5BC}"/>
              </a:ext>
            </a:extLst>
          </p:cNvPr>
          <p:cNvSpPr>
            <a:spLocks noGrp="1"/>
          </p:cNvSpPr>
          <p:nvPr>
            <p:ph type="title" orient="vert"/>
          </p:nvPr>
        </p:nvSpPr>
        <p:spPr>
          <a:xfrm>
            <a:off x="17445257" y="730252"/>
            <a:ext cx="5256431" cy="11623677"/>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63F5BF86-0974-48D5-9BC9-6219F5A8DE9D}"/>
              </a:ext>
            </a:extLst>
          </p:cNvPr>
          <p:cNvSpPr>
            <a:spLocks noGrp="1"/>
          </p:cNvSpPr>
          <p:nvPr>
            <p:ph type="body" orient="vert" idx="1"/>
          </p:nvPr>
        </p:nvSpPr>
        <p:spPr>
          <a:xfrm>
            <a:off x="1675965" y="730252"/>
            <a:ext cx="15464572" cy="11623677"/>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9747665-6152-4E29-9F9B-54444CC92B22}"/>
              </a:ext>
            </a:extLst>
          </p:cNvPr>
          <p:cNvSpPr>
            <a:spLocks noGrp="1"/>
          </p:cNvSpPr>
          <p:nvPr>
            <p:ph type="dt" sz="half" idx="10"/>
          </p:nvPr>
        </p:nvSpPr>
        <p:spPr/>
        <p:txBody>
          <a:bodyPr/>
          <a:lstStyle/>
          <a:p>
            <a:fld id="{900BB015-9CA2-424C-8DE5-53A94566E027}" type="datetimeFigureOut">
              <a:rPr lang="hu-HU" smtClean="0"/>
              <a:t>2024. 04. 29.</a:t>
            </a:fld>
            <a:endParaRPr lang="hu-HU"/>
          </a:p>
        </p:txBody>
      </p:sp>
      <p:sp>
        <p:nvSpPr>
          <p:cNvPr id="5" name="Élőláb helye 4">
            <a:extLst>
              <a:ext uri="{FF2B5EF4-FFF2-40B4-BE49-F238E27FC236}">
                <a16:creationId xmlns:a16="http://schemas.microsoft.com/office/drawing/2014/main" id="{328F07B3-D965-4504-B9D3-08645B4BD82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E6CCE5DD-C1CA-406D-809E-58599166FEDF}"/>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4145287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830984" y="500867"/>
            <a:ext cx="22642102" cy="104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EAA536"/>
              </a:buClr>
              <a:buSzPts val="1200"/>
              <a:buFont typeface="Poppins"/>
              <a:buChar char="●"/>
              <a:defRPr sz="3199">
                <a:solidFill>
                  <a:srgbClr val="EAA536"/>
                </a:solidFill>
                <a:latin typeface="Poppins"/>
                <a:ea typeface="Poppins"/>
                <a:cs typeface="Poppins"/>
                <a:sym typeface="Poppins"/>
              </a:defRPr>
            </a:lvl1pPr>
            <a:lvl2pPr lvl="1" rtl="0">
              <a:spcBef>
                <a:spcPts val="0"/>
              </a:spcBef>
              <a:spcAft>
                <a:spcPts val="0"/>
              </a:spcAft>
              <a:buSzPts val="1200"/>
              <a:buFont typeface="Poppins"/>
              <a:buChar char="○"/>
              <a:defRPr sz="3199">
                <a:latin typeface="Poppins"/>
                <a:ea typeface="Poppins"/>
                <a:cs typeface="Poppins"/>
                <a:sym typeface="Poppins"/>
              </a:defRPr>
            </a:lvl2pPr>
            <a:lvl3pPr lvl="2" rtl="0">
              <a:spcBef>
                <a:spcPts val="0"/>
              </a:spcBef>
              <a:spcAft>
                <a:spcPts val="0"/>
              </a:spcAft>
              <a:buSzPts val="1200"/>
              <a:buFont typeface="Poppins"/>
              <a:buChar char="■"/>
              <a:defRPr sz="3199">
                <a:latin typeface="Poppins"/>
                <a:ea typeface="Poppins"/>
                <a:cs typeface="Poppins"/>
                <a:sym typeface="Poppins"/>
              </a:defRPr>
            </a:lvl3pPr>
            <a:lvl4pPr lvl="3" rtl="0">
              <a:spcBef>
                <a:spcPts val="0"/>
              </a:spcBef>
              <a:spcAft>
                <a:spcPts val="0"/>
              </a:spcAft>
              <a:buSzPts val="1200"/>
              <a:buFont typeface="Poppins"/>
              <a:buChar char="●"/>
              <a:defRPr sz="3199">
                <a:latin typeface="Poppins"/>
                <a:ea typeface="Poppins"/>
                <a:cs typeface="Poppins"/>
                <a:sym typeface="Poppins"/>
              </a:defRPr>
            </a:lvl4pPr>
            <a:lvl5pPr lvl="4" rtl="0">
              <a:spcBef>
                <a:spcPts val="0"/>
              </a:spcBef>
              <a:spcAft>
                <a:spcPts val="0"/>
              </a:spcAft>
              <a:buSzPts val="1200"/>
              <a:buFont typeface="Poppins"/>
              <a:buChar char="○"/>
              <a:defRPr sz="3199">
                <a:latin typeface="Poppins"/>
                <a:ea typeface="Poppins"/>
                <a:cs typeface="Poppins"/>
                <a:sym typeface="Poppins"/>
              </a:defRPr>
            </a:lvl5pPr>
            <a:lvl6pPr lvl="5" rtl="0">
              <a:spcBef>
                <a:spcPts val="0"/>
              </a:spcBef>
              <a:spcAft>
                <a:spcPts val="0"/>
              </a:spcAft>
              <a:buSzPts val="1200"/>
              <a:buFont typeface="Poppins"/>
              <a:buChar char="■"/>
              <a:defRPr sz="3199">
                <a:latin typeface="Poppins"/>
                <a:ea typeface="Poppins"/>
                <a:cs typeface="Poppins"/>
                <a:sym typeface="Poppins"/>
              </a:defRPr>
            </a:lvl6pPr>
            <a:lvl7pPr lvl="6" rtl="0">
              <a:spcBef>
                <a:spcPts val="0"/>
              </a:spcBef>
              <a:spcAft>
                <a:spcPts val="0"/>
              </a:spcAft>
              <a:buSzPts val="1200"/>
              <a:buFont typeface="Poppins"/>
              <a:buChar char="●"/>
              <a:defRPr sz="3199">
                <a:latin typeface="Poppins"/>
                <a:ea typeface="Poppins"/>
                <a:cs typeface="Poppins"/>
                <a:sym typeface="Poppins"/>
              </a:defRPr>
            </a:lvl7pPr>
            <a:lvl8pPr lvl="7" rtl="0">
              <a:spcBef>
                <a:spcPts val="0"/>
              </a:spcBef>
              <a:spcAft>
                <a:spcPts val="0"/>
              </a:spcAft>
              <a:buSzPts val="1200"/>
              <a:buFont typeface="Poppins"/>
              <a:buChar char="○"/>
              <a:defRPr sz="3199">
                <a:latin typeface="Poppins"/>
                <a:ea typeface="Poppins"/>
                <a:cs typeface="Poppins"/>
                <a:sym typeface="Poppins"/>
              </a:defRPr>
            </a:lvl8pPr>
            <a:lvl9pPr lvl="8" rtl="0">
              <a:spcBef>
                <a:spcPts val="0"/>
              </a:spcBef>
              <a:spcAft>
                <a:spcPts val="0"/>
              </a:spcAft>
              <a:buSzPts val="1200"/>
              <a:buFont typeface="Poppins"/>
              <a:buChar char="■"/>
              <a:defRPr sz="3199">
                <a:latin typeface="Poppins"/>
                <a:ea typeface="Poppins"/>
                <a:cs typeface="Poppins"/>
                <a:sym typeface="Poppins"/>
              </a:defRPr>
            </a:lvl9pPr>
          </a:lstStyle>
          <a:p>
            <a:endParaRPr/>
          </a:p>
        </p:txBody>
      </p:sp>
      <p:sp>
        <p:nvSpPr>
          <p:cNvPr id="28" name="Google Shape;28;p7"/>
          <p:cNvSpPr txBox="1">
            <a:spLocks noGrp="1"/>
          </p:cNvSpPr>
          <p:nvPr>
            <p:ph type="title" idx="2"/>
          </p:nvPr>
        </p:nvSpPr>
        <p:spPr>
          <a:xfrm>
            <a:off x="830984" y="1218333"/>
            <a:ext cx="22642102" cy="152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Poppins"/>
              <a:buChar char="●"/>
              <a:defRPr sz="7465">
                <a:latin typeface="Poppins"/>
                <a:ea typeface="Poppins"/>
                <a:cs typeface="Poppins"/>
                <a:sym typeface="Poppins"/>
              </a:defRPr>
            </a:lvl1pPr>
            <a:lvl2pPr lvl="1" rtl="0">
              <a:spcBef>
                <a:spcPts val="0"/>
              </a:spcBef>
              <a:spcAft>
                <a:spcPts val="0"/>
              </a:spcAft>
              <a:buSzPts val="2800"/>
              <a:buFont typeface="Poppins"/>
              <a:buChar char="○"/>
              <a:defRPr sz="7465">
                <a:latin typeface="Poppins"/>
                <a:ea typeface="Poppins"/>
                <a:cs typeface="Poppins"/>
                <a:sym typeface="Poppins"/>
              </a:defRPr>
            </a:lvl2pPr>
            <a:lvl3pPr lvl="2" rtl="0">
              <a:spcBef>
                <a:spcPts val="0"/>
              </a:spcBef>
              <a:spcAft>
                <a:spcPts val="0"/>
              </a:spcAft>
              <a:buSzPts val="2800"/>
              <a:buFont typeface="Poppins"/>
              <a:buChar char="■"/>
              <a:defRPr sz="7465">
                <a:latin typeface="Poppins"/>
                <a:ea typeface="Poppins"/>
                <a:cs typeface="Poppins"/>
                <a:sym typeface="Poppins"/>
              </a:defRPr>
            </a:lvl3pPr>
            <a:lvl4pPr lvl="3" rtl="0">
              <a:spcBef>
                <a:spcPts val="0"/>
              </a:spcBef>
              <a:spcAft>
                <a:spcPts val="0"/>
              </a:spcAft>
              <a:buSzPts val="2800"/>
              <a:buFont typeface="Poppins"/>
              <a:buChar char="●"/>
              <a:defRPr sz="7465">
                <a:latin typeface="Poppins"/>
                <a:ea typeface="Poppins"/>
                <a:cs typeface="Poppins"/>
                <a:sym typeface="Poppins"/>
              </a:defRPr>
            </a:lvl4pPr>
            <a:lvl5pPr lvl="4" rtl="0">
              <a:spcBef>
                <a:spcPts val="0"/>
              </a:spcBef>
              <a:spcAft>
                <a:spcPts val="0"/>
              </a:spcAft>
              <a:buSzPts val="2800"/>
              <a:buFont typeface="Poppins"/>
              <a:buChar char="○"/>
              <a:defRPr sz="7465">
                <a:latin typeface="Poppins"/>
                <a:ea typeface="Poppins"/>
                <a:cs typeface="Poppins"/>
                <a:sym typeface="Poppins"/>
              </a:defRPr>
            </a:lvl5pPr>
            <a:lvl6pPr lvl="5" rtl="0">
              <a:spcBef>
                <a:spcPts val="0"/>
              </a:spcBef>
              <a:spcAft>
                <a:spcPts val="0"/>
              </a:spcAft>
              <a:buSzPts val="2800"/>
              <a:buFont typeface="Poppins"/>
              <a:buChar char="■"/>
              <a:defRPr sz="7465">
                <a:latin typeface="Poppins"/>
                <a:ea typeface="Poppins"/>
                <a:cs typeface="Poppins"/>
                <a:sym typeface="Poppins"/>
              </a:defRPr>
            </a:lvl6pPr>
            <a:lvl7pPr lvl="6" rtl="0">
              <a:spcBef>
                <a:spcPts val="0"/>
              </a:spcBef>
              <a:spcAft>
                <a:spcPts val="0"/>
              </a:spcAft>
              <a:buSzPts val="2800"/>
              <a:buFont typeface="Poppins"/>
              <a:buChar char="●"/>
              <a:defRPr sz="7465">
                <a:latin typeface="Poppins"/>
                <a:ea typeface="Poppins"/>
                <a:cs typeface="Poppins"/>
                <a:sym typeface="Poppins"/>
              </a:defRPr>
            </a:lvl7pPr>
            <a:lvl8pPr lvl="7" rtl="0">
              <a:spcBef>
                <a:spcPts val="0"/>
              </a:spcBef>
              <a:spcAft>
                <a:spcPts val="0"/>
              </a:spcAft>
              <a:buSzPts val="2800"/>
              <a:buFont typeface="Poppins"/>
              <a:buChar char="○"/>
              <a:defRPr sz="7465">
                <a:latin typeface="Poppins"/>
                <a:ea typeface="Poppins"/>
                <a:cs typeface="Poppins"/>
                <a:sym typeface="Poppins"/>
              </a:defRPr>
            </a:lvl8pPr>
            <a:lvl9pPr lvl="8" rtl="0">
              <a:spcBef>
                <a:spcPts val="0"/>
              </a:spcBef>
              <a:spcAft>
                <a:spcPts val="0"/>
              </a:spcAft>
              <a:buSzPts val="2800"/>
              <a:buFont typeface="Poppins"/>
              <a:buChar char="■"/>
              <a:defRPr sz="7465">
                <a:latin typeface="Poppins"/>
                <a:ea typeface="Poppins"/>
                <a:cs typeface="Poppins"/>
                <a:sym typeface="Poppins"/>
              </a:defRPr>
            </a:lvl9pPr>
          </a:lstStyle>
          <a:p>
            <a:endParaRPr/>
          </a:p>
        </p:txBody>
      </p:sp>
      <p:sp>
        <p:nvSpPr>
          <p:cNvPr id="31" name="Google Shape;31;p7"/>
          <p:cNvSpPr txBox="1">
            <a:spLocks noGrp="1"/>
          </p:cNvSpPr>
          <p:nvPr>
            <p:ph type="body" idx="1"/>
          </p:nvPr>
        </p:nvSpPr>
        <p:spPr>
          <a:xfrm>
            <a:off x="830984" y="3386733"/>
            <a:ext cx="22642102" cy="9110400"/>
          </a:xfrm>
          <a:prstGeom prst="rect">
            <a:avLst/>
          </a:prstGeom>
          <a:noFill/>
          <a:ln>
            <a:noFill/>
          </a:ln>
        </p:spPr>
        <p:txBody>
          <a:bodyPr spcFirstLastPara="1" wrap="square" lIns="91425" tIns="91425" rIns="91425" bIns="91425" anchor="t" anchorCtr="0">
            <a:noAutofit/>
          </a:bodyPr>
          <a:lstStyle>
            <a:lvl1pPr marL="1218866" lvl="0"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1pPr>
            <a:lvl2pPr marL="2437732" lvl="1"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2pPr>
            <a:lvl3pPr marL="3656595" lvl="2"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3pPr>
            <a:lvl4pPr marL="4875458" lvl="3"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4pPr>
            <a:lvl5pPr marL="6094324" lvl="4"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5pPr>
            <a:lvl6pPr marL="7313190" lvl="5"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6pPr>
            <a:lvl7pPr marL="8532053" lvl="6"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7pPr>
            <a:lvl8pPr marL="9750919" lvl="7"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8pPr>
            <a:lvl9pPr marL="10969782" lvl="8"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700098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estions">
  <p:cSld name="Questions">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2676970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305545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ark Version">
  <p:cSld name="Dark Version">
    <p:bg>
      <p:bgPr>
        <a:solidFill>
          <a:srgbClr val="181818"/>
        </a:solidFill>
        <a:effectLst/>
      </p:bgPr>
    </p:bg>
    <p:spTree>
      <p:nvGrpSpPr>
        <p:cNvPr id="1" name="Shape 96"/>
        <p:cNvGrpSpPr/>
        <p:nvPr/>
      </p:nvGrpSpPr>
      <p:grpSpPr>
        <a:xfrm>
          <a:off x="0" y="0"/>
          <a:ext cx="0" cy="0"/>
          <a:chOff x="0" y="0"/>
          <a:chExt cx="0" cy="0"/>
        </a:xfrm>
      </p:grpSpPr>
    </p:spTree>
    <p:extLst>
      <p:ext uri="{BB962C8B-B14F-4D97-AF65-F5344CB8AC3E}">
        <p14:creationId xmlns:p14="http://schemas.microsoft.com/office/powerpoint/2010/main" val="253737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o Footer">
  <p:cSld name="No Footer">
    <p:spTree>
      <p:nvGrpSpPr>
        <p:cNvPr id="1" name="Shape 22"/>
        <p:cNvGrpSpPr/>
        <p:nvPr/>
      </p:nvGrpSpPr>
      <p:grpSpPr>
        <a:xfrm>
          <a:off x="0" y="0"/>
          <a:ext cx="0" cy="0"/>
          <a:chOff x="0" y="0"/>
          <a:chExt cx="0" cy="0"/>
        </a:xfrm>
      </p:grpSpPr>
      <p:sp>
        <p:nvSpPr>
          <p:cNvPr id="23" name="Google Shape;23;p3"/>
          <p:cNvSpPr/>
          <p:nvPr/>
        </p:nvSpPr>
        <p:spPr>
          <a:xfrm>
            <a:off x="16014450" y="12183700"/>
            <a:ext cx="8072700" cy="1251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3600" b="0" i="0" u="none" strike="noStrike" cap="none">
              <a:solidFill>
                <a:schemeClr val="lt1"/>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rk Version">
  <p:cSld name="No Footer_1">
    <p:bg>
      <p:bgPr>
        <a:solidFill>
          <a:srgbClr val="181818"/>
        </a:solidFill>
        <a:effectLst/>
      </p:bgPr>
    </p:bg>
    <p:spTree>
      <p:nvGrpSpPr>
        <p:cNvPr id="1" name="Shape 24"/>
        <p:cNvGrpSpPr/>
        <p:nvPr/>
      </p:nvGrpSpPr>
      <p:grpSpPr>
        <a:xfrm>
          <a:off x="0" y="0"/>
          <a:ext cx="0" cy="0"/>
          <a:chOff x="0" y="0"/>
          <a:chExt cx="0" cy="0"/>
        </a:xfrm>
      </p:grpSpPr>
      <p:sp>
        <p:nvSpPr>
          <p:cNvPr id="25" name="Google Shape;25;p4"/>
          <p:cNvSpPr/>
          <p:nvPr/>
        </p:nvSpPr>
        <p:spPr>
          <a:xfrm>
            <a:off x="14725800" y="12130575"/>
            <a:ext cx="9530100" cy="1457700"/>
          </a:xfrm>
          <a:prstGeom prst="rect">
            <a:avLst/>
          </a:pr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4"/>
          <p:cNvPicPr preferRelativeResize="0"/>
          <p:nvPr/>
        </p:nvPicPr>
        <p:blipFill>
          <a:blip r:embed="rId2">
            <a:alphaModFix/>
          </a:blip>
          <a:stretch>
            <a:fillRect/>
          </a:stretch>
        </p:blipFill>
        <p:spPr>
          <a:xfrm>
            <a:off x="19714425" y="12006575"/>
            <a:ext cx="4541470" cy="1581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96D26E-57A4-4FD3-9D4F-823ACBDE9BA2}"/>
              </a:ext>
            </a:extLst>
          </p:cNvPr>
          <p:cNvSpPr>
            <a:spLocks noGrp="1"/>
          </p:cNvSpPr>
          <p:nvPr>
            <p:ph type="ctrTitle"/>
          </p:nvPr>
        </p:nvSpPr>
        <p:spPr>
          <a:xfrm>
            <a:off x="3047206" y="2244725"/>
            <a:ext cx="18283238" cy="4775200"/>
          </a:xfrm>
        </p:spPr>
        <p:txBody>
          <a:bodyPr anchor="b"/>
          <a:lstStyle>
            <a:lvl1pPr algn="ctr">
              <a:defRPr sz="11997"/>
            </a:lvl1pPr>
          </a:lstStyle>
          <a:p>
            <a:r>
              <a:rPr lang="hu-HU"/>
              <a:t>Mintacím szerkesztése</a:t>
            </a:r>
          </a:p>
        </p:txBody>
      </p:sp>
      <p:sp>
        <p:nvSpPr>
          <p:cNvPr id="3" name="Alcím 2">
            <a:extLst>
              <a:ext uri="{FF2B5EF4-FFF2-40B4-BE49-F238E27FC236}">
                <a16:creationId xmlns:a16="http://schemas.microsoft.com/office/drawing/2014/main" id="{BF2BDFEA-0582-417F-B570-DC5940BA2FC9}"/>
              </a:ext>
            </a:extLst>
          </p:cNvPr>
          <p:cNvSpPr>
            <a:spLocks noGrp="1"/>
          </p:cNvSpPr>
          <p:nvPr>
            <p:ph type="subTitle" idx="1"/>
          </p:nvPr>
        </p:nvSpPr>
        <p:spPr>
          <a:xfrm>
            <a:off x="3047206" y="7204075"/>
            <a:ext cx="18283238" cy="3311525"/>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hu-HU"/>
              <a:t>Kattintson ide az alcím mintájának szerkesztéséhez</a:t>
            </a:r>
          </a:p>
        </p:txBody>
      </p:sp>
      <p:sp>
        <p:nvSpPr>
          <p:cNvPr id="4" name="Dátum helye 3">
            <a:extLst>
              <a:ext uri="{FF2B5EF4-FFF2-40B4-BE49-F238E27FC236}">
                <a16:creationId xmlns:a16="http://schemas.microsoft.com/office/drawing/2014/main" id="{329BF788-E76A-461F-8A46-8E76AD60F942}"/>
              </a:ext>
            </a:extLst>
          </p:cNvPr>
          <p:cNvSpPr>
            <a:spLocks noGrp="1"/>
          </p:cNvSpPr>
          <p:nvPr>
            <p:ph type="dt" sz="half" idx="10"/>
          </p:nvPr>
        </p:nvSpPr>
        <p:spPr/>
        <p:txBody>
          <a:bodyPr/>
          <a:lstStyle/>
          <a:p>
            <a:fld id="{900BB015-9CA2-424C-8DE5-53A94566E027}" type="datetimeFigureOut">
              <a:rPr lang="hu-HU" smtClean="0"/>
              <a:t>2024. 04. 29.</a:t>
            </a:fld>
            <a:endParaRPr lang="hu-HU"/>
          </a:p>
        </p:txBody>
      </p:sp>
      <p:sp>
        <p:nvSpPr>
          <p:cNvPr id="5" name="Élőláb helye 4">
            <a:extLst>
              <a:ext uri="{FF2B5EF4-FFF2-40B4-BE49-F238E27FC236}">
                <a16:creationId xmlns:a16="http://schemas.microsoft.com/office/drawing/2014/main" id="{063A1FC0-D5DF-4339-85B4-BBDA06C90CC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8768FBB-1B8D-4A12-A546-5929C0D83138}"/>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44206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B0435F-8AE8-4C4B-9C75-EC5CEFFECEB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502AE07-EB83-42B9-B6AC-82EFB79C2246}"/>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0C67FD5-1A5A-49A7-B5C1-E0CCCEEF8AC6}"/>
              </a:ext>
            </a:extLst>
          </p:cNvPr>
          <p:cNvSpPr>
            <a:spLocks noGrp="1"/>
          </p:cNvSpPr>
          <p:nvPr>
            <p:ph type="dt" sz="half" idx="10"/>
          </p:nvPr>
        </p:nvSpPr>
        <p:spPr/>
        <p:txBody>
          <a:bodyPr/>
          <a:lstStyle/>
          <a:p>
            <a:fld id="{900BB015-9CA2-424C-8DE5-53A94566E027}" type="datetimeFigureOut">
              <a:rPr lang="hu-HU" smtClean="0"/>
              <a:t>2024. 04. 29.</a:t>
            </a:fld>
            <a:endParaRPr lang="hu-HU"/>
          </a:p>
        </p:txBody>
      </p:sp>
      <p:sp>
        <p:nvSpPr>
          <p:cNvPr id="5" name="Élőláb helye 4">
            <a:extLst>
              <a:ext uri="{FF2B5EF4-FFF2-40B4-BE49-F238E27FC236}">
                <a16:creationId xmlns:a16="http://schemas.microsoft.com/office/drawing/2014/main" id="{066DCD5B-FFB8-4D2F-A022-01F1C232BC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77F2F6-35DF-4EC6-A75C-8C0064412E9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4774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4525106-EF39-49EC-A810-C7436B2D146E}"/>
              </a:ext>
            </a:extLst>
          </p:cNvPr>
          <p:cNvSpPr>
            <a:spLocks noGrp="1"/>
          </p:cNvSpPr>
          <p:nvPr>
            <p:ph type="title"/>
          </p:nvPr>
        </p:nvSpPr>
        <p:spPr>
          <a:xfrm>
            <a:off x="1663268" y="3419479"/>
            <a:ext cx="21025723" cy="5705475"/>
          </a:xfrm>
        </p:spPr>
        <p:txBody>
          <a:bodyPr anchor="b"/>
          <a:lstStyle>
            <a:lvl1pPr>
              <a:defRPr sz="11997"/>
            </a:lvl1pPr>
          </a:lstStyle>
          <a:p>
            <a:r>
              <a:rPr lang="hu-HU"/>
              <a:t>Mintacím szerkesztése</a:t>
            </a:r>
          </a:p>
        </p:txBody>
      </p:sp>
      <p:sp>
        <p:nvSpPr>
          <p:cNvPr id="3" name="Szöveg helye 2">
            <a:extLst>
              <a:ext uri="{FF2B5EF4-FFF2-40B4-BE49-F238E27FC236}">
                <a16:creationId xmlns:a16="http://schemas.microsoft.com/office/drawing/2014/main" id="{F02771D9-DBC6-4594-B6A8-811AE7C06D82}"/>
              </a:ext>
            </a:extLst>
          </p:cNvPr>
          <p:cNvSpPr>
            <a:spLocks noGrp="1"/>
          </p:cNvSpPr>
          <p:nvPr>
            <p:ph type="body" idx="1"/>
          </p:nvPr>
        </p:nvSpPr>
        <p:spPr>
          <a:xfrm>
            <a:off x="1663268" y="9178928"/>
            <a:ext cx="21025723" cy="3000373"/>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2A1D29D-7BDA-4559-B5E4-5EA5A6521EF9}"/>
              </a:ext>
            </a:extLst>
          </p:cNvPr>
          <p:cNvSpPr>
            <a:spLocks noGrp="1"/>
          </p:cNvSpPr>
          <p:nvPr>
            <p:ph type="dt" sz="half" idx="10"/>
          </p:nvPr>
        </p:nvSpPr>
        <p:spPr/>
        <p:txBody>
          <a:bodyPr/>
          <a:lstStyle/>
          <a:p>
            <a:fld id="{900BB015-9CA2-424C-8DE5-53A94566E027}" type="datetimeFigureOut">
              <a:rPr lang="hu-HU" smtClean="0"/>
              <a:t>2024. 04. 29.</a:t>
            </a:fld>
            <a:endParaRPr lang="hu-HU"/>
          </a:p>
        </p:txBody>
      </p:sp>
      <p:sp>
        <p:nvSpPr>
          <p:cNvPr id="5" name="Élőláb helye 4">
            <a:extLst>
              <a:ext uri="{FF2B5EF4-FFF2-40B4-BE49-F238E27FC236}">
                <a16:creationId xmlns:a16="http://schemas.microsoft.com/office/drawing/2014/main" id="{592D22ED-A364-442B-AA12-401F250975B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5755748-7BB3-43EF-943F-0150A92781F3}"/>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45090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8B4A3E-92E4-41EF-A0D3-7EA5EC637CA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7A3DEC2-D132-467F-A6F4-07DD1D5F103C}"/>
              </a:ext>
            </a:extLst>
          </p:cNvPr>
          <p:cNvSpPr>
            <a:spLocks noGrp="1"/>
          </p:cNvSpPr>
          <p:nvPr>
            <p:ph sz="half" idx="1"/>
          </p:nvPr>
        </p:nvSpPr>
        <p:spPr>
          <a:xfrm>
            <a:off x="1675964" y="3651251"/>
            <a:ext cx="10360501" cy="8702677"/>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5EC223D8-2932-4337-8725-E16669A0BE13}"/>
              </a:ext>
            </a:extLst>
          </p:cNvPr>
          <p:cNvSpPr>
            <a:spLocks noGrp="1"/>
          </p:cNvSpPr>
          <p:nvPr>
            <p:ph sz="half" idx="2"/>
          </p:nvPr>
        </p:nvSpPr>
        <p:spPr>
          <a:xfrm>
            <a:off x="12341185" y="3651251"/>
            <a:ext cx="10360501" cy="8702677"/>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EE9F747-C7C1-41FE-88F6-406C19898FA3}"/>
              </a:ext>
            </a:extLst>
          </p:cNvPr>
          <p:cNvSpPr>
            <a:spLocks noGrp="1"/>
          </p:cNvSpPr>
          <p:nvPr>
            <p:ph type="dt" sz="half" idx="10"/>
          </p:nvPr>
        </p:nvSpPr>
        <p:spPr/>
        <p:txBody>
          <a:bodyPr/>
          <a:lstStyle/>
          <a:p>
            <a:fld id="{900BB015-9CA2-424C-8DE5-53A94566E027}" type="datetimeFigureOut">
              <a:rPr lang="hu-HU" smtClean="0"/>
              <a:t>2024. 04. 29.</a:t>
            </a:fld>
            <a:endParaRPr lang="hu-HU"/>
          </a:p>
        </p:txBody>
      </p:sp>
      <p:sp>
        <p:nvSpPr>
          <p:cNvPr id="6" name="Élőláb helye 5">
            <a:extLst>
              <a:ext uri="{FF2B5EF4-FFF2-40B4-BE49-F238E27FC236}">
                <a16:creationId xmlns:a16="http://schemas.microsoft.com/office/drawing/2014/main" id="{B6FE4A25-9CFD-4F01-BF61-A7C4B7E043B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7C6BDA5-B6D1-45D6-8497-BA3842E7E5E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021868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CE9DFC-0FB6-435E-B401-D66A303BEF07}"/>
              </a:ext>
            </a:extLst>
          </p:cNvPr>
          <p:cNvSpPr>
            <a:spLocks noGrp="1"/>
          </p:cNvSpPr>
          <p:nvPr>
            <p:ph type="title"/>
          </p:nvPr>
        </p:nvSpPr>
        <p:spPr>
          <a:xfrm>
            <a:off x="1679139" y="730251"/>
            <a:ext cx="21025723" cy="2651125"/>
          </a:xfrm>
        </p:spPr>
        <p:txBody>
          <a:bodyPr/>
          <a:lstStyle/>
          <a:p>
            <a:r>
              <a:rPr lang="hu-HU"/>
              <a:t>Mintacím szerkesztése</a:t>
            </a:r>
          </a:p>
        </p:txBody>
      </p:sp>
      <p:sp>
        <p:nvSpPr>
          <p:cNvPr id="3" name="Szöveg helye 2">
            <a:extLst>
              <a:ext uri="{FF2B5EF4-FFF2-40B4-BE49-F238E27FC236}">
                <a16:creationId xmlns:a16="http://schemas.microsoft.com/office/drawing/2014/main" id="{03522D42-23B1-4152-8850-F41B9CD9346A}"/>
              </a:ext>
            </a:extLst>
          </p:cNvPr>
          <p:cNvSpPr>
            <a:spLocks noGrp="1"/>
          </p:cNvSpPr>
          <p:nvPr>
            <p:ph type="body" idx="1"/>
          </p:nvPr>
        </p:nvSpPr>
        <p:spPr>
          <a:xfrm>
            <a:off x="1679141" y="3362325"/>
            <a:ext cx="10312887"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hu-HU"/>
              <a:t>Mintaszöveg szerkesztése</a:t>
            </a:r>
          </a:p>
        </p:txBody>
      </p:sp>
      <p:sp>
        <p:nvSpPr>
          <p:cNvPr id="4" name="Tartalom helye 3">
            <a:extLst>
              <a:ext uri="{FF2B5EF4-FFF2-40B4-BE49-F238E27FC236}">
                <a16:creationId xmlns:a16="http://schemas.microsoft.com/office/drawing/2014/main" id="{E430030D-0BED-4701-8AC6-25E6C79C7D73}"/>
              </a:ext>
            </a:extLst>
          </p:cNvPr>
          <p:cNvSpPr>
            <a:spLocks noGrp="1"/>
          </p:cNvSpPr>
          <p:nvPr>
            <p:ph sz="half" idx="2"/>
          </p:nvPr>
        </p:nvSpPr>
        <p:spPr>
          <a:xfrm>
            <a:off x="1679141" y="5010151"/>
            <a:ext cx="10312887" cy="736917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373A4A-E2F1-4485-A532-707FFCF6D974}"/>
              </a:ext>
            </a:extLst>
          </p:cNvPr>
          <p:cNvSpPr>
            <a:spLocks noGrp="1"/>
          </p:cNvSpPr>
          <p:nvPr>
            <p:ph type="body" sz="quarter" idx="3"/>
          </p:nvPr>
        </p:nvSpPr>
        <p:spPr>
          <a:xfrm>
            <a:off x="12341187" y="3362325"/>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hu-HU"/>
              <a:t>Mintaszöveg szerkesztése</a:t>
            </a:r>
          </a:p>
        </p:txBody>
      </p:sp>
      <p:sp>
        <p:nvSpPr>
          <p:cNvPr id="6" name="Tartalom helye 5">
            <a:extLst>
              <a:ext uri="{FF2B5EF4-FFF2-40B4-BE49-F238E27FC236}">
                <a16:creationId xmlns:a16="http://schemas.microsoft.com/office/drawing/2014/main" id="{5F019E7F-89A3-4884-B8B9-57EB00AD4A62}"/>
              </a:ext>
            </a:extLst>
          </p:cNvPr>
          <p:cNvSpPr>
            <a:spLocks noGrp="1"/>
          </p:cNvSpPr>
          <p:nvPr>
            <p:ph sz="quarter" idx="4"/>
          </p:nvPr>
        </p:nvSpPr>
        <p:spPr>
          <a:xfrm>
            <a:off x="12341187" y="5010151"/>
            <a:ext cx="10363676" cy="736917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ECED07A8-2FD6-4FC7-A825-CB09E9014E9F}"/>
              </a:ext>
            </a:extLst>
          </p:cNvPr>
          <p:cNvSpPr>
            <a:spLocks noGrp="1"/>
          </p:cNvSpPr>
          <p:nvPr>
            <p:ph type="dt" sz="half" idx="10"/>
          </p:nvPr>
        </p:nvSpPr>
        <p:spPr/>
        <p:txBody>
          <a:bodyPr/>
          <a:lstStyle/>
          <a:p>
            <a:fld id="{900BB015-9CA2-424C-8DE5-53A94566E027}" type="datetimeFigureOut">
              <a:rPr lang="hu-HU" smtClean="0"/>
              <a:t>2024. 04. 29.</a:t>
            </a:fld>
            <a:endParaRPr lang="hu-HU"/>
          </a:p>
        </p:txBody>
      </p:sp>
      <p:sp>
        <p:nvSpPr>
          <p:cNvPr id="8" name="Élőláb helye 7">
            <a:extLst>
              <a:ext uri="{FF2B5EF4-FFF2-40B4-BE49-F238E27FC236}">
                <a16:creationId xmlns:a16="http://schemas.microsoft.com/office/drawing/2014/main" id="{7359E387-B884-4871-937E-6F6F683DFB3B}"/>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5D775125-779B-4CAB-A578-5316C69E9AD4}"/>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656643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DD0323B-67C7-454B-8502-BC4DC6E6D279}"/>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231D38A3-5FB2-4803-8CAE-61E11CB0E05E}"/>
              </a:ext>
            </a:extLst>
          </p:cNvPr>
          <p:cNvSpPr>
            <a:spLocks noGrp="1"/>
          </p:cNvSpPr>
          <p:nvPr>
            <p:ph type="dt" sz="half" idx="10"/>
          </p:nvPr>
        </p:nvSpPr>
        <p:spPr/>
        <p:txBody>
          <a:bodyPr/>
          <a:lstStyle/>
          <a:p>
            <a:fld id="{900BB015-9CA2-424C-8DE5-53A94566E027}" type="datetimeFigureOut">
              <a:rPr lang="hu-HU" smtClean="0"/>
              <a:t>2024. 04. 29.</a:t>
            </a:fld>
            <a:endParaRPr lang="hu-HU"/>
          </a:p>
        </p:txBody>
      </p:sp>
      <p:sp>
        <p:nvSpPr>
          <p:cNvPr id="4" name="Élőláb helye 3">
            <a:extLst>
              <a:ext uri="{FF2B5EF4-FFF2-40B4-BE49-F238E27FC236}">
                <a16:creationId xmlns:a16="http://schemas.microsoft.com/office/drawing/2014/main" id="{DFA2314C-2B16-4B0D-9EB2-163BBB2DF9C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4401FAD1-6789-44BA-BE4B-8FDB638DF1A0}"/>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1667651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098734" y="0"/>
            <a:ext cx="738900" cy="893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3600" b="0" i="0" u="none" strike="noStrike" cap="none">
              <a:solidFill>
                <a:schemeClr val="lt1"/>
              </a:solidFill>
              <a:latin typeface="Lato"/>
              <a:ea typeface="Lato"/>
              <a:cs typeface="Lato"/>
              <a:sym typeface="Lato"/>
            </a:endParaRPr>
          </a:p>
        </p:txBody>
      </p:sp>
      <p:sp>
        <p:nvSpPr>
          <p:cNvPr id="11" name="Google Shape;11;p1"/>
          <p:cNvSpPr txBox="1"/>
          <p:nvPr/>
        </p:nvSpPr>
        <p:spPr>
          <a:xfrm>
            <a:off x="22051944" y="186018"/>
            <a:ext cx="888600" cy="523200"/>
          </a:xfrm>
          <a:prstGeom prst="rect">
            <a:avLst/>
          </a:prstGeom>
          <a:noFill/>
          <a:ln>
            <a:noFill/>
          </a:ln>
        </p:spPr>
        <p:txBody>
          <a:bodyPr spcFirstLastPara="1" wrap="square" lIns="182825" tIns="91400" rIns="182825" bIns="91400" anchor="t" anchorCtr="0">
            <a:noAutofit/>
          </a:bodyPr>
          <a:lstStyle/>
          <a:p>
            <a:pPr marL="0" marR="0" lvl="0" indent="0" algn="ctr" rtl="0">
              <a:lnSpc>
                <a:spcPct val="100000"/>
              </a:lnSpc>
              <a:spcBef>
                <a:spcPts val="0"/>
              </a:spcBef>
              <a:spcAft>
                <a:spcPts val="0"/>
              </a:spcAft>
              <a:buClr>
                <a:schemeClr val="lt1"/>
              </a:buClr>
              <a:buFont typeface="Montserrat"/>
              <a:buNone/>
            </a:pPr>
            <a:fld id="{00000000-1234-1234-1234-123412341234}" type="slidenum">
              <a:rPr lang="en-US" sz="2200" b="1" i="0" u="none" strike="noStrike" cap="none">
                <a:solidFill>
                  <a:schemeClr val="lt1"/>
                </a:solidFill>
                <a:latin typeface="Montserrat"/>
                <a:ea typeface="Montserrat"/>
                <a:cs typeface="Montserrat"/>
                <a:sym typeface="Montserrat"/>
              </a:rPr>
              <a:t>‹#›</a:t>
            </a:fld>
            <a:r>
              <a:rPr lang="en-US" sz="2200" b="1" i="0" u="none" strike="noStrike" cap="none">
                <a:solidFill>
                  <a:schemeClr val="lt1"/>
                </a:solidFill>
                <a:latin typeface="Montserrat"/>
                <a:ea typeface="Montserrat"/>
                <a:cs typeface="Montserrat"/>
                <a:sym typeface="Montserrat"/>
              </a:rPr>
              <a:t>  </a:t>
            </a:r>
            <a:endParaRPr/>
          </a:p>
        </p:txBody>
      </p:sp>
      <p:pic>
        <p:nvPicPr>
          <p:cNvPr id="12" name="Google Shape;12;p1"/>
          <p:cNvPicPr preferRelativeResize="0"/>
          <p:nvPr/>
        </p:nvPicPr>
        <p:blipFill>
          <a:blip r:embed="rId5">
            <a:alphaModFix/>
          </a:blip>
          <a:stretch>
            <a:fillRect/>
          </a:stretch>
        </p:blipFill>
        <p:spPr>
          <a:xfrm>
            <a:off x="19717325" y="12042875"/>
            <a:ext cx="4484806" cy="1565248"/>
          </a:xfrm>
          <a:prstGeom prst="rect">
            <a:avLst/>
          </a:prstGeom>
          <a:noFill/>
          <a:ln>
            <a:noFill/>
          </a:ln>
        </p:spPr>
      </p:pic>
      <p:pic>
        <p:nvPicPr>
          <p:cNvPr id="13" name="Google Shape;13;p1"/>
          <p:cNvPicPr preferRelativeResize="0"/>
          <p:nvPr/>
        </p:nvPicPr>
        <p:blipFill>
          <a:blip r:embed="rId6">
            <a:alphaModFix/>
          </a:blip>
          <a:stretch>
            <a:fillRect/>
          </a:stretch>
        </p:blipFill>
        <p:spPr>
          <a:xfrm>
            <a:off x="283225" y="0"/>
            <a:ext cx="2972025" cy="2972025"/>
          </a:xfrm>
          <a:prstGeom prst="rect">
            <a:avLst/>
          </a:prstGeom>
          <a:noFill/>
          <a:ln>
            <a:noFill/>
          </a:ln>
        </p:spPr>
      </p:pic>
      <p:sp>
        <p:nvSpPr>
          <p:cNvPr id="14" name="Google Shape;14;p1"/>
          <p:cNvSpPr/>
          <p:nvPr/>
        </p:nvSpPr>
        <p:spPr>
          <a:xfrm rot="10800000">
            <a:off x="750932" y="11751564"/>
            <a:ext cx="205500" cy="1779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rot="10800000">
            <a:off x="417020" y="11751583"/>
            <a:ext cx="336600" cy="2913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rot="10800000">
            <a:off x="1156538" y="12305261"/>
            <a:ext cx="205500" cy="177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rot="10800000">
            <a:off x="283228" y="12482839"/>
            <a:ext cx="336600" cy="2910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rot="10800000">
            <a:off x="619813" y="13124450"/>
            <a:ext cx="336600" cy="2910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rot="10800000">
            <a:off x="1161930" y="11130755"/>
            <a:ext cx="205500" cy="177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685384" y="10952850"/>
            <a:ext cx="205500" cy="1779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9D14AC7-229E-4912-868E-E57422BD4898}"/>
              </a:ext>
            </a:extLst>
          </p:cNvPr>
          <p:cNvSpPr>
            <a:spLocks noGrp="1"/>
          </p:cNvSpPr>
          <p:nvPr>
            <p:ph type="title"/>
          </p:nvPr>
        </p:nvSpPr>
        <p:spPr>
          <a:xfrm>
            <a:off x="1675964" y="730251"/>
            <a:ext cx="21025723" cy="2651125"/>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CCF8C4E9-0A28-4350-AE6E-B4458D833D95}"/>
              </a:ext>
            </a:extLst>
          </p:cNvPr>
          <p:cNvSpPr>
            <a:spLocks noGrp="1"/>
          </p:cNvSpPr>
          <p:nvPr>
            <p:ph type="body" idx="1"/>
          </p:nvPr>
        </p:nvSpPr>
        <p:spPr>
          <a:xfrm>
            <a:off x="1675964" y="3651251"/>
            <a:ext cx="21025723" cy="8702677"/>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ACDD8A6-8276-4485-9B77-4B7377250AB8}"/>
              </a:ext>
            </a:extLst>
          </p:cNvPr>
          <p:cNvSpPr>
            <a:spLocks noGrp="1"/>
          </p:cNvSpPr>
          <p:nvPr>
            <p:ph type="dt" sz="half" idx="2"/>
          </p:nvPr>
        </p:nvSpPr>
        <p:spPr>
          <a:xfrm>
            <a:off x="1675964" y="12712701"/>
            <a:ext cx="5484971" cy="730251"/>
          </a:xfrm>
          <a:prstGeom prst="rect">
            <a:avLst/>
          </a:prstGeom>
        </p:spPr>
        <p:txBody>
          <a:bodyPr vert="horz" lIns="91440" tIns="45720" rIns="91440" bIns="45720" rtlCol="0" anchor="ctr"/>
          <a:lstStyle>
            <a:lvl1pPr algn="l">
              <a:defRPr sz="2399">
                <a:solidFill>
                  <a:schemeClr val="tx1">
                    <a:tint val="75000"/>
                  </a:schemeClr>
                </a:solidFill>
              </a:defRPr>
            </a:lvl1pPr>
          </a:lstStyle>
          <a:p>
            <a:fld id="{900BB015-9CA2-424C-8DE5-53A94566E027}" type="datetimeFigureOut">
              <a:rPr lang="hu-HU" smtClean="0"/>
              <a:t>2024. 04. 29.</a:t>
            </a:fld>
            <a:endParaRPr lang="hu-HU"/>
          </a:p>
        </p:txBody>
      </p:sp>
      <p:sp>
        <p:nvSpPr>
          <p:cNvPr id="5" name="Élőláb helye 4">
            <a:extLst>
              <a:ext uri="{FF2B5EF4-FFF2-40B4-BE49-F238E27FC236}">
                <a16:creationId xmlns:a16="http://schemas.microsoft.com/office/drawing/2014/main" id="{D6EF4984-7E97-49D7-8473-294364BAB119}"/>
              </a:ext>
            </a:extLst>
          </p:cNvPr>
          <p:cNvSpPr>
            <a:spLocks noGrp="1"/>
          </p:cNvSpPr>
          <p:nvPr>
            <p:ph type="ftr" sz="quarter" idx="3"/>
          </p:nvPr>
        </p:nvSpPr>
        <p:spPr>
          <a:xfrm>
            <a:off x="8075097" y="12712701"/>
            <a:ext cx="8227457" cy="730251"/>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F380BE58-BF49-4953-9C48-DB3E623FCBF6}"/>
              </a:ext>
            </a:extLst>
          </p:cNvPr>
          <p:cNvSpPr>
            <a:spLocks noGrp="1"/>
          </p:cNvSpPr>
          <p:nvPr>
            <p:ph type="sldNum" sz="quarter" idx="4"/>
          </p:nvPr>
        </p:nvSpPr>
        <p:spPr>
          <a:xfrm>
            <a:off x="17216715" y="12712701"/>
            <a:ext cx="5484971" cy="730251"/>
          </a:xfrm>
          <a:prstGeom prst="rect">
            <a:avLst/>
          </a:prstGeom>
        </p:spPr>
        <p:txBody>
          <a:bodyPr vert="horz" lIns="91440" tIns="45720" rIns="91440" bIns="45720" rtlCol="0" anchor="ctr"/>
          <a:lstStyle>
            <a:lvl1pPr algn="r">
              <a:defRPr sz="2399">
                <a:solidFill>
                  <a:schemeClr val="tx1">
                    <a:tint val="75000"/>
                  </a:schemeClr>
                </a:solidFill>
              </a:defRPr>
            </a:lvl1pPr>
          </a:lstStyle>
          <a:p>
            <a:fld id="{376AAC27-4BBD-4DCE-817D-21D91803F82F}" type="slidenum">
              <a:rPr lang="hu-HU" smtClean="0"/>
              <a:t>‹#›</a:t>
            </a:fld>
            <a:endParaRPr lang="hu-HU"/>
          </a:p>
        </p:txBody>
      </p:sp>
    </p:spTree>
    <p:extLst>
      <p:ext uri="{BB962C8B-B14F-4D97-AF65-F5344CB8AC3E}">
        <p14:creationId xmlns:p14="http://schemas.microsoft.com/office/powerpoint/2010/main" val="5102649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hu-HU"/>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themeOverride" Target="../theme/themeOverride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themeOverride" Target="../theme/themeOverride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themeOverride" Target="../theme/themeOverride8.xml"/><Relationship Id="rId5" Type="http://schemas.openxmlformats.org/officeDocument/2006/relationships/image" Target="../media/image1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themeOverride" Target="../theme/themeOverride9.xml"/><Relationship Id="rId5" Type="http://schemas.openxmlformats.org/officeDocument/2006/relationships/image" Target="../media/image1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hemeOverride" Target="../theme/themeOverride10.xml"/><Relationship Id="rId5" Type="http://schemas.openxmlformats.org/officeDocument/2006/relationships/image" Target="../media/image1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hemeOverride" Target="../theme/themeOverride1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hemeOverride" Target="../theme/themeOverride1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themeOverride" Target="../theme/themeOverride1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themeOverride" Target="../theme/themeOverride14.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xml"/><Relationship Id="rId1" Type="http://schemas.openxmlformats.org/officeDocument/2006/relationships/themeOverride" Target="../theme/themeOverride15.xml"/><Relationship Id="rId5" Type="http://schemas.openxmlformats.org/officeDocument/2006/relationships/image" Target="../media/image1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hemeOverride" Target="../theme/themeOverride16.xml"/><Relationship Id="rId6" Type="http://schemas.openxmlformats.org/officeDocument/2006/relationships/image" Target="../media/image10.jpg"/><Relationship Id="rId5" Type="http://schemas.openxmlformats.org/officeDocument/2006/relationships/image" Target="../media/image1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themeOverride" Target="../theme/themeOverride17.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themeOverride" Target="../theme/themeOverride18.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themeOverride" Target="../theme/themeOverride19.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7.xml"/><Relationship Id="rId1" Type="http://schemas.openxmlformats.org/officeDocument/2006/relationships/themeOverride" Target="../theme/themeOverride20.xml"/><Relationship Id="rId5" Type="http://schemas.openxmlformats.org/officeDocument/2006/relationships/image" Target="../media/image15.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7.xml"/><Relationship Id="rId1" Type="http://schemas.openxmlformats.org/officeDocument/2006/relationships/themeOverride" Target="../theme/themeOverride21.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7.xml"/><Relationship Id="rId7" Type="http://schemas.openxmlformats.org/officeDocument/2006/relationships/image" Target="../media/image18.png"/><Relationship Id="rId2" Type="http://schemas.openxmlformats.org/officeDocument/2006/relationships/slideLayout" Target="../slideLayouts/slideLayout17.xml"/><Relationship Id="rId1" Type="http://schemas.openxmlformats.org/officeDocument/2006/relationships/themeOverride" Target="../theme/themeOverride2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themeOverride" Target="../theme/themeOverride23.xml"/><Relationship Id="rId6" Type="http://schemas.openxmlformats.org/officeDocument/2006/relationships/hyperlink" Target="http://www.coindesk.com/information/how-to-set-up-a-mine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7.xml"/><Relationship Id="rId1" Type="http://schemas.openxmlformats.org/officeDocument/2006/relationships/themeOverride" Target="../theme/themeOverride2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7.xml"/><Relationship Id="rId1" Type="http://schemas.openxmlformats.org/officeDocument/2006/relationships/themeOverride" Target="../theme/themeOverride25.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7.xml"/><Relationship Id="rId1" Type="http://schemas.openxmlformats.org/officeDocument/2006/relationships/themeOverride" Target="../theme/themeOverride2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hemeOverride" Target="../theme/themeOverride2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themeOverride" Target="../theme/themeOverride2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xml"/><Relationship Id="rId1" Type="http://schemas.openxmlformats.org/officeDocument/2006/relationships/themeOverride" Target="../theme/themeOverride29.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xml"/><Relationship Id="rId1" Type="http://schemas.openxmlformats.org/officeDocument/2006/relationships/themeOverride" Target="../theme/themeOverride30.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7.xml"/><Relationship Id="rId1" Type="http://schemas.openxmlformats.org/officeDocument/2006/relationships/themeOverride" Target="../theme/themeOverride31.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8.jpg"/><Relationship Id="rId2" Type="http://schemas.openxmlformats.org/officeDocument/2006/relationships/slideLayout" Target="../slideLayouts/slideLayout17.xml"/><Relationship Id="rId1" Type="http://schemas.openxmlformats.org/officeDocument/2006/relationships/themeOverride" Target="../theme/themeOverride32.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7.xml"/><Relationship Id="rId1" Type="http://schemas.openxmlformats.org/officeDocument/2006/relationships/themeOverride" Target="../theme/themeOverride3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hemeOverride" Target="../theme/themeOverride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7.xml"/><Relationship Id="rId1" Type="http://schemas.openxmlformats.org/officeDocument/2006/relationships/themeOverride" Target="../theme/themeOverride34.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7.xml"/><Relationship Id="rId1" Type="http://schemas.openxmlformats.org/officeDocument/2006/relationships/themeOverride" Target="../theme/themeOverride35.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7.xml"/><Relationship Id="rId1" Type="http://schemas.openxmlformats.org/officeDocument/2006/relationships/themeOverride" Target="../theme/themeOverride36.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7.xml"/><Relationship Id="rId1" Type="http://schemas.openxmlformats.org/officeDocument/2006/relationships/themeOverride" Target="../theme/themeOverride37.xml"/><Relationship Id="rId5" Type="http://schemas.openxmlformats.org/officeDocument/2006/relationships/image" Target="../media/image29.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7.xml"/><Relationship Id="rId1" Type="http://schemas.openxmlformats.org/officeDocument/2006/relationships/themeOverride" Target="../theme/themeOverride38.xml"/><Relationship Id="rId5" Type="http://schemas.openxmlformats.org/officeDocument/2006/relationships/image" Target="../media/image30.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7.xml"/><Relationship Id="rId1" Type="http://schemas.openxmlformats.org/officeDocument/2006/relationships/themeOverride" Target="../theme/themeOverride39.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7.xml"/><Relationship Id="rId1" Type="http://schemas.openxmlformats.org/officeDocument/2006/relationships/themeOverride" Target="../theme/themeOverride40.xml"/><Relationship Id="rId5" Type="http://schemas.openxmlformats.org/officeDocument/2006/relationships/image" Target="../media/image31.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7.xml"/><Relationship Id="rId1" Type="http://schemas.openxmlformats.org/officeDocument/2006/relationships/themeOverride" Target="../theme/themeOverride4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7.xml"/><Relationship Id="rId1" Type="http://schemas.openxmlformats.org/officeDocument/2006/relationships/themeOverride" Target="../theme/themeOverride4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hemeOverride" Target="../theme/themeOverride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7.xml"/><Relationship Id="rId1" Type="http://schemas.openxmlformats.org/officeDocument/2006/relationships/themeOverride" Target="../theme/themeOverride43.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7.xml"/><Relationship Id="rId1" Type="http://schemas.openxmlformats.org/officeDocument/2006/relationships/themeOverride" Target="../theme/themeOverride44.xml"/><Relationship Id="rId5" Type="http://schemas.openxmlformats.org/officeDocument/2006/relationships/image" Target="../media/image34.jp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7.xml"/><Relationship Id="rId1" Type="http://schemas.openxmlformats.org/officeDocument/2006/relationships/themeOverride" Target="../theme/themeOverride45.xml"/><Relationship Id="rId5" Type="http://schemas.openxmlformats.org/officeDocument/2006/relationships/image" Target="../media/image35.jp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38.png"/><Relationship Id="rId2" Type="http://schemas.openxmlformats.org/officeDocument/2006/relationships/slideLayout" Target="../slideLayouts/slideLayout17.xml"/><Relationship Id="rId1" Type="http://schemas.openxmlformats.org/officeDocument/2006/relationships/themeOverride" Target="../theme/themeOverride46.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7.xml"/><Relationship Id="rId1" Type="http://schemas.openxmlformats.org/officeDocument/2006/relationships/themeOverride" Target="../theme/themeOverride47.xml"/><Relationship Id="rId5" Type="http://schemas.openxmlformats.org/officeDocument/2006/relationships/image" Target="../media/image39.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7.xml"/><Relationship Id="rId1" Type="http://schemas.openxmlformats.org/officeDocument/2006/relationships/themeOverride" Target="../theme/themeOverride4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7.xml"/><Relationship Id="rId1" Type="http://schemas.openxmlformats.org/officeDocument/2006/relationships/themeOverride" Target="../theme/themeOverride49.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7.xml"/><Relationship Id="rId1" Type="http://schemas.openxmlformats.org/officeDocument/2006/relationships/themeOverride" Target="../theme/themeOverride50.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7.xml"/><Relationship Id="rId1" Type="http://schemas.openxmlformats.org/officeDocument/2006/relationships/themeOverride" Target="../theme/themeOverride51.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7.xml"/><Relationship Id="rId1" Type="http://schemas.openxmlformats.org/officeDocument/2006/relationships/themeOverride" Target="../theme/themeOverride5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hemeOverride" Target="../theme/themeOverride3.xml"/><Relationship Id="rId5" Type="http://schemas.openxmlformats.org/officeDocument/2006/relationships/image" Target="../media/image8.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7.xml"/><Relationship Id="rId1" Type="http://schemas.openxmlformats.org/officeDocument/2006/relationships/themeOverride" Target="../theme/themeOverride53.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7.xml"/><Relationship Id="rId1" Type="http://schemas.openxmlformats.org/officeDocument/2006/relationships/themeOverride" Target="../theme/themeOverride54.xml"/><Relationship Id="rId5" Type="http://schemas.openxmlformats.org/officeDocument/2006/relationships/image" Target="../media/image42.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7.xml"/><Relationship Id="rId1" Type="http://schemas.openxmlformats.org/officeDocument/2006/relationships/themeOverride" Target="../theme/themeOverride55.xml"/><Relationship Id="rId5" Type="http://schemas.openxmlformats.org/officeDocument/2006/relationships/image" Target="../media/image43.jp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7.xml"/><Relationship Id="rId1" Type="http://schemas.openxmlformats.org/officeDocument/2006/relationships/themeOverride" Target="../theme/themeOverride56.xml"/><Relationship Id="rId5" Type="http://schemas.openxmlformats.org/officeDocument/2006/relationships/image" Target="../media/image4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themeOverride" Target="../theme/themeOverride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themeOverride" Target="../theme/themeOverride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21448C-224E-4C15-8C52-A7E2D8DE575E}"/>
              </a:ext>
            </a:extLst>
          </p:cNvPr>
          <p:cNvSpPr>
            <a:spLocks noGrp="1"/>
          </p:cNvSpPr>
          <p:nvPr>
            <p:ph type="ctrTitle"/>
          </p:nvPr>
        </p:nvSpPr>
        <p:spPr>
          <a:xfrm>
            <a:off x="784384" y="5293883"/>
            <a:ext cx="11376239" cy="2399220"/>
          </a:xfrm>
        </p:spPr>
        <p:txBody>
          <a:bodyPr>
            <a:normAutofit fontScale="90000"/>
          </a:bodyPr>
          <a:lstStyle/>
          <a:p>
            <a:r>
              <a:rPr lang="hu-HU" sz="8798" dirty="0" err="1">
                <a:solidFill>
                  <a:schemeClr val="bg1"/>
                </a:solidFill>
                <a:latin typeface="Verdana" panose="020B0604030504040204" pitchFamily="34" charset="0"/>
                <a:ea typeface="Verdana" panose="020B0604030504040204" pitchFamily="34" charset="0"/>
                <a:cs typeface="Verdana" panose="020B0604030504040204" pitchFamily="34" charset="0"/>
              </a:rPr>
              <a:t>Blockchain</a:t>
            </a:r>
            <a:r>
              <a:rPr lang="hu-HU" sz="8798"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sz="8798" dirty="0" err="1">
                <a:solidFill>
                  <a:schemeClr val="bg1"/>
                </a:solidFill>
                <a:latin typeface="Verdana" panose="020B0604030504040204" pitchFamily="34" charset="0"/>
                <a:ea typeface="Verdana" panose="020B0604030504040204" pitchFamily="34" charset="0"/>
                <a:cs typeface="Verdana" panose="020B0604030504040204" pitchFamily="34" charset="0"/>
              </a:rPr>
              <a:t>course</a:t>
            </a:r>
            <a:br>
              <a:rPr lang="hu-HU" sz="8798" dirty="0">
                <a:solidFill>
                  <a:schemeClr val="bg1"/>
                </a:solidFill>
                <a:latin typeface="Verdana" panose="020B0604030504040204" pitchFamily="34" charset="0"/>
                <a:ea typeface="Verdana" panose="020B0604030504040204" pitchFamily="34" charset="0"/>
                <a:cs typeface="Verdana" panose="020B0604030504040204" pitchFamily="34" charset="0"/>
              </a:rPr>
            </a:br>
            <a:br>
              <a:rPr lang="hu-HU" sz="8798"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t>ETHEREUM AND </a:t>
            </a:r>
            <a:b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t>SMART CONTRACTS:</a:t>
            </a:r>
            <a:b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t>ENABLING A DECENTRALIZED FUTURE</a:t>
            </a:r>
            <a:b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br>
            <a:b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br>
            <a:endParaRPr lang="hu-HU" sz="5399"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Alcím 2">
            <a:extLst>
              <a:ext uri="{FF2B5EF4-FFF2-40B4-BE49-F238E27FC236}">
                <a16:creationId xmlns:a16="http://schemas.microsoft.com/office/drawing/2014/main" id="{FA288B8D-A4D8-4A72-8E1D-1E4673E596E8}"/>
              </a:ext>
            </a:extLst>
          </p:cNvPr>
          <p:cNvSpPr>
            <a:spLocks noGrp="1"/>
          </p:cNvSpPr>
          <p:nvPr>
            <p:ph type="subTitle" idx="1"/>
          </p:nvPr>
        </p:nvSpPr>
        <p:spPr>
          <a:xfrm>
            <a:off x="784384" y="7222507"/>
            <a:ext cx="7487423" cy="1300957"/>
          </a:xfrm>
        </p:spPr>
        <p:txBody>
          <a:bodyPr>
            <a:normAutofit/>
          </a:bodyPr>
          <a:lstStyle/>
          <a:p>
            <a:pPr algn="l"/>
            <a:r>
              <a:rPr lang="hu-HU" sz="5599" dirty="0">
                <a:solidFill>
                  <a:schemeClr val="bg1"/>
                </a:solidFill>
              </a:rPr>
              <a:t>Dr. Norbert Oláh</a:t>
            </a:r>
          </a:p>
        </p:txBody>
      </p:sp>
    </p:spTree>
    <p:extLst>
      <p:ext uri="{BB962C8B-B14F-4D97-AF65-F5344CB8AC3E}">
        <p14:creationId xmlns:p14="http://schemas.microsoft.com/office/powerpoint/2010/main" val="1081109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p:nvPr/>
        </p:nvSpPr>
        <p:spPr>
          <a:xfrm>
            <a:off x="8725775" y="12144900"/>
            <a:ext cx="6926100" cy="140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rgbClr val="BFBFBF"/>
                </a:solidFill>
                <a:latin typeface="Proxima Nova"/>
                <a:ea typeface="Proxima Nova"/>
                <a:cs typeface="Proxima Nova"/>
                <a:sym typeface="Proxima Nova"/>
              </a:rPr>
              <a:t>BLOCKCHAIN FUNDAMENTALS LECTURE 5</a:t>
            </a:r>
            <a:endParaRPr sz="1200" b="1"/>
          </a:p>
        </p:txBody>
      </p:sp>
      <p:pic>
        <p:nvPicPr>
          <p:cNvPr id="238" name="Google Shape;238;p31"/>
          <p:cNvPicPr preferRelativeResize="0"/>
          <p:nvPr/>
        </p:nvPicPr>
        <p:blipFill>
          <a:blip r:embed="rId3">
            <a:alphaModFix/>
          </a:blip>
          <a:stretch>
            <a:fillRect/>
          </a:stretch>
        </p:blipFill>
        <p:spPr>
          <a:xfrm>
            <a:off x="-2265400" y="0"/>
            <a:ext cx="29196194" cy="13715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42"/>
        <p:cNvGrpSpPr/>
        <p:nvPr/>
      </p:nvGrpSpPr>
      <p:grpSpPr>
        <a:xfrm>
          <a:off x="0" y="0"/>
          <a:ext cx="0" cy="0"/>
          <a:chOff x="0" y="0"/>
          <a:chExt cx="0" cy="0"/>
        </a:xfrm>
      </p:grpSpPr>
      <p:sp>
        <p:nvSpPr>
          <p:cNvPr id="244" name="Google Shape;244;p32"/>
          <p:cNvSpPr txBox="1"/>
          <p:nvPr/>
        </p:nvSpPr>
        <p:spPr>
          <a:xfrm>
            <a:off x="2924725" y="760050"/>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WHAT IS ETHEREUM?</a:t>
            </a:r>
            <a:endParaRPr sz="7200" b="1" dirty="0">
              <a:solidFill>
                <a:schemeClr val="bg1"/>
              </a:solidFill>
              <a:latin typeface="Montserrat"/>
              <a:ea typeface="Montserrat"/>
              <a:cs typeface="Montserrat"/>
              <a:sym typeface="Montserrat"/>
            </a:endParaRPr>
          </a:p>
        </p:txBody>
      </p:sp>
      <p:sp>
        <p:nvSpPr>
          <p:cNvPr id="245" name="Google Shape;245;p3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HIGH-LEVEL OVERVIEW</a:t>
            </a:r>
            <a:endParaRPr sz="4500" b="1">
              <a:solidFill>
                <a:srgbClr val="BFBFBF"/>
              </a:solidFill>
              <a:latin typeface="Proxima Nova"/>
              <a:ea typeface="Proxima Nova"/>
              <a:cs typeface="Proxima Nova"/>
              <a:sym typeface="Proxima Nova"/>
            </a:endParaRPr>
          </a:p>
        </p:txBody>
      </p:sp>
      <p:sp>
        <p:nvSpPr>
          <p:cNvPr id="246" name="Google Shape;246;p32"/>
          <p:cNvSpPr txBox="1">
            <a:spLocks noGrp="1"/>
          </p:cNvSpPr>
          <p:nvPr>
            <p:ph type="body" idx="4294967295"/>
          </p:nvPr>
        </p:nvSpPr>
        <p:spPr>
          <a:xfrm>
            <a:off x="2184400" y="3465513"/>
            <a:ext cx="22193250" cy="7978775"/>
          </a:xfrm>
          <a:prstGeom prst="rect">
            <a:avLst/>
          </a:prstGeom>
          <a:noFill/>
          <a:ln>
            <a:noFill/>
          </a:ln>
        </p:spPr>
        <p:txBody>
          <a:bodyPr spcFirstLastPara="1" wrap="square" lIns="243750" tIns="243750" rIns="243750" bIns="243750" anchor="t" anchorCtr="0">
            <a:noAutofit/>
          </a:bodyPr>
          <a:lstStyle/>
          <a:p>
            <a:pPr marL="457200" marR="0" lvl="0" indent="-571500" algn="l" rtl="0">
              <a:lnSpc>
                <a:spcPct val="115000"/>
              </a:lnSpc>
              <a:spcBef>
                <a:spcPts val="1000"/>
              </a:spcBef>
              <a:spcAft>
                <a:spcPts val="0"/>
              </a:spcAft>
              <a:buClr>
                <a:srgbClr val="424242"/>
              </a:buClr>
              <a:buSzPts val="5400"/>
              <a:buFont typeface="Proxima Nova"/>
              <a:buChar char="●"/>
            </a:pPr>
            <a:r>
              <a:rPr lang="en-US" sz="5400" dirty="0">
                <a:solidFill>
                  <a:srgbClr val="424242"/>
                </a:solidFill>
                <a:latin typeface="Proxima Nova"/>
                <a:ea typeface="Proxima Nova"/>
                <a:cs typeface="Proxima Nova"/>
                <a:sym typeface="Proxima Nova"/>
              </a:rPr>
              <a:t>Ethereum is a </a:t>
            </a:r>
            <a:r>
              <a:rPr lang="en-US" sz="5400" b="1" dirty="0">
                <a:solidFill>
                  <a:srgbClr val="424242"/>
                </a:solidFill>
                <a:latin typeface="Proxima Nova"/>
                <a:ea typeface="Proxima Nova"/>
                <a:cs typeface="Proxima Nova"/>
                <a:sym typeface="Proxima Nova"/>
              </a:rPr>
              <a:t>decentralized</a:t>
            </a:r>
            <a:r>
              <a:rPr lang="en-US" sz="5400" dirty="0">
                <a:solidFill>
                  <a:srgbClr val="424242"/>
                </a:solidFill>
                <a:latin typeface="Proxima Nova"/>
                <a:ea typeface="Proxima Nova"/>
                <a:cs typeface="Proxima Nova"/>
                <a:sym typeface="Proxima Nova"/>
              </a:rPr>
              <a:t> platform designed to run </a:t>
            </a:r>
            <a:r>
              <a:rPr lang="en-US" sz="5400" b="1" dirty="0">
                <a:solidFill>
                  <a:srgbClr val="424242"/>
                </a:solidFill>
                <a:highlight>
                  <a:schemeClr val="accent2"/>
                </a:highlight>
                <a:latin typeface="Proxima Nova"/>
                <a:ea typeface="Proxima Nova"/>
                <a:cs typeface="Proxima Nova"/>
                <a:sym typeface="Proxima Nova"/>
              </a:rPr>
              <a:t>smart contracts</a:t>
            </a:r>
            <a:endParaRPr sz="5400" b="1" dirty="0">
              <a:solidFill>
                <a:srgbClr val="424242"/>
              </a:solidFill>
              <a:highlight>
                <a:schemeClr val="accent2"/>
              </a:highlight>
              <a:latin typeface="Proxima Nova"/>
              <a:ea typeface="Proxima Nova"/>
              <a:cs typeface="Proxima Nova"/>
              <a:sym typeface="Proxima Nova"/>
            </a:endParaRPr>
          </a:p>
          <a:p>
            <a:pPr marL="914400" marR="0" lvl="1" indent="-571500" algn="l" rtl="0">
              <a:lnSpc>
                <a:spcPct val="115000"/>
              </a:lnSpc>
              <a:spcBef>
                <a:spcPts val="0"/>
              </a:spcBef>
              <a:spcAft>
                <a:spcPts val="0"/>
              </a:spcAft>
              <a:buClr>
                <a:srgbClr val="424242"/>
              </a:buClr>
              <a:buSzPts val="5400"/>
              <a:buFont typeface="Proxima Nova"/>
              <a:buChar char="○"/>
            </a:pPr>
            <a:r>
              <a:rPr lang="en-US" sz="5400" dirty="0">
                <a:solidFill>
                  <a:srgbClr val="424242"/>
                </a:solidFill>
                <a:latin typeface="Proxima Nova"/>
                <a:ea typeface="Proxima Nova"/>
                <a:cs typeface="Proxima Nova"/>
                <a:sym typeface="Proxima Nova"/>
              </a:rPr>
              <a:t>Like a distributed computer to execute code</a:t>
            </a:r>
            <a:endParaRPr sz="5400" dirty="0">
              <a:solidFill>
                <a:srgbClr val="424242"/>
              </a:solidFill>
              <a:latin typeface="Proxima Nova"/>
              <a:ea typeface="Proxima Nova"/>
              <a:cs typeface="Proxima Nova"/>
              <a:sym typeface="Proxima Nova"/>
            </a:endParaRPr>
          </a:p>
          <a:p>
            <a:pPr marL="914400" marR="0" lvl="1" indent="-571500" algn="l" rtl="0">
              <a:lnSpc>
                <a:spcPct val="115000"/>
              </a:lnSpc>
              <a:spcBef>
                <a:spcPts val="0"/>
              </a:spcBef>
              <a:spcAft>
                <a:spcPts val="0"/>
              </a:spcAft>
              <a:buClr>
                <a:srgbClr val="424242"/>
              </a:buClr>
              <a:buSzPts val="5400"/>
              <a:buFont typeface="Proxima Nova"/>
              <a:buChar char="○"/>
            </a:pPr>
            <a:r>
              <a:rPr lang="en-US" sz="5400" b="1" dirty="0">
                <a:solidFill>
                  <a:srgbClr val="424242"/>
                </a:solidFill>
                <a:highlight>
                  <a:schemeClr val="accent2"/>
                </a:highlight>
                <a:latin typeface="Proxima Nova"/>
                <a:ea typeface="Proxima Nova"/>
                <a:cs typeface="Proxima Nova"/>
                <a:sym typeface="Proxima Nova"/>
              </a:rPr>
              <a:t>Distributed state machine - transactions change global state</a:t>
            </a:r>
            <a:endParaRPr sz="5400" b="1" dirty="0">
              <a:solidFill>
                <a:srgbClr val="424242"/>
              </a:solidFill>
              <a:highlight>
                <a:schemeClr val="accent2"/>
              </a:highlight>
              <a:latin typeface="Proxima Nova"/>
              <a:ea typeface="Proxima Nova"/>
              <a:cs typeface="Proxima Nova"/>
              <a:sym typeface="Proxima Nova"/>
            </a:endParaRPr>
          </a:p>
          <a:p>
            <a:pPr marL="1371600" marR="0" lvl="2" indent="-571500" algn="l" rtl="0">
              <a:lnSpc>
                <a:spcPct val="115000"/>
              </a:lnSpc>
              <a:spcBef>
                <a:spcPts val="0"/>
              </a:spcBef>
              <a:spcAft>
                <a:spcPts val="0"/>
              </a:spcAft>
              <a:buClr>
                <a:srgbClr val="424242"/>
              </a:buClr>
              <a:buSzPts val="5400"/>
              <a:buFont typeface="Proxima Nova"/>
              <a:buChar char="■"/>
            </a:pPr>
            <a:r>
              <a:rPr lang="en-US" sz="5400" dirty="0">
                <a:solidFill>
                  <a:srgbClr val="424242"/>
                </a:solidFill>
                <a:latin typeface="Proxima Nova"/>
                <a:ea typeface="Proxima Nova"/>
                <a:cs typeface="Proxima Nova"/>
                <a:sym typeface="Proxima Nova"/>
              </a:rPr>
              <a:t>transactions == state transaction function</a:t>
            </a:r>
            <a:endParaRPr sz="5400" dirty="0">
              <a:solidFill>
                <a:srgbClr val="424242"/>
              </a:solidFill>
              <a:latin typeface="Proxima Nova"/>
              <a:ea typeface="Proxima Nova"/>
              <a:cs typeface="Proxima Nova"/>
              <a:sym typeface="Proxima Nova"/>
            </a:endParaRPr>
          </a:p>
          <a:p>
            <a:pPr marL="457200" marR="0" lvl="0" indent="-571500" algn="l" rtl="0">
              <a:lnSpc>
                <a:spcPct val="115000"/>
              </a:lnSpc>
              <a:spcBef>
                <a:spcPts val="0"/>
              </a:spcBef>
              <a:spcAft>
                <a:spcPts val="0"/>
              </a:spcAft>
              <a:buClr>
                <a:srgbClr val="424242"/>
              </a:buClr>
              <a:buSzPts val="5400"/>
              <a:buFont typeface="Proxima Nova"/>
              <a:buChar char="●"/>
            </a:pPr>
            <a:r>
              <a:rPr lang="en-US" sz="5400" dirty="0">
                <a:solidFill>
                  <a:srgbClr val="424242"/>
                </a:solidFill>
                <a:latin typeface="Proxima Nova"/>
                <a:ea typeface="Proxima Nova"/>
                <a:cs typeface="Proxima Nova"/>
                <a:sym typeface="Proxima Nova"/>
              </a:rPr>
              <a:t>Ethereum has a native asset called </a:t>
            </a:r>
            <a:r>
              <a:rPr lang="en-US" sz="5400" b="1" dirty="0">
                <a:solidFill>
                  <a:srgbClr val="424242"/>
                </a:solidFill>
                <a:latin typeface="Proxima Nova"/>
                <a:ea typeface="Proxima Nova"/>
                <a:cs typeface="Proxima Nova"/>
                <a:sym typeface="Proxima Nova"/>
              </a:rPr>
              <a:t>ether</a:t>
            </a:r>
            <a:endParaRPr sz="5400" dirty="0">
              <a:solidFill>
                <a:srgbClr val="42424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251"/>
        <p:cNvGrpSpPr/>
        <p:nvPr/>
      </p:nvGrpSpPr>
      <p:grpSpPr>
        <a:xfrm>
          <a:off x="0" y="0"/>
          <a:ext cx="0" cy="0"/>
          <a:chOff x="0" y="0"/>
          <a:chExt cx="0" cy="0"/>
        </a:xfrm>
      </p:grpSpPr>
      <p:sp>
        <p:nvSpPr>
          <p:cNvPr id="252" name="Google Shape;252;p33"/>
          <p:cNvSpPr/>
          <p:nvPr/>
        </p:nvSpPr>
        <p:spPr>
          <a:xfrm>
            <a:off x="7843513" y="3615675"/>
            <a:ext cx="1002900" cy="10029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6B6B6"/>
                </a:solidFill>
                <a:latin typeface="Proxima Nova"/>
                <a:ea typeface="Proxima Nova"/>
                <a:cs typeface="Proxima Nova"/>
                <a:sym typeface="Proxima Nova"/>
              </a:rPr>
              <a:t>HIGH LEVEL OVERVIEW</a:t>
            </a:r>
            <a:endParaRPr sz="4500" b="1">
              <a:solidFill>
                <a:srgbClr val="B6B6B6"/>
              </a:solidFill>
              <a:latin typeface="Proxima Nova"/>
              <a:ea typeface="Proxima Nova"/>
              <a:cs typeface="Proxima Nova"/>
              <a:sym typeface="Proxima Nova"/>
            </a:endParaRPr>
          </a:p>
        </p:txBody>
      </p:sp>
      <p:sp>
        <p:nvSpPr>
          <p:cNvPr id="254" name="Google Shape;254;p33"/>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a:latin typeface="Montserrat"/>
                <a:ea typeface="Montserrat"/>
                <a:cs typeface="Montserrat"/>
                <a:sym typeface="Montserrat"/>
              </a:rPr>
              <a:t>WHAT IS ETHEREUM?</a:t>
            </a:r>
            <a:endParaRPr sz="7200" b="1">
              <a:latin typeface="Montserrat"/>
              <a:ea typeface="Montserrat"/>
              <a:cs typeface="Montserrat"/>
              <a:sym typeface="Montserrat"/>
            </a:endParaRPr>
          </a:p>
        </p:txBody>
      </p:sp>
      <p:sp>
        <p:nvSpPr>
          <p:cNvPr id="257" name="Google Shape;257;p33"/>
          <p:cNvSpPr/>
          <p:nvPr/>
        </p:nvSpPr>
        <p:spPr>
          <a:xfrm>
            <a:off x="6089064" y="6180814"/>
            <a:ext cx="2200500" cy="22002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200">
                <a:latin typeface="Proxima Nova"/>
                <a:ea typeface="Proxima Nova"/>
                <a:cs typeface="Proxima Nova"/>
                <a:sym typeface="Proxima Nova"/>
              </a:rPr>
              <a:t>Janice</a:t>
            </a:r>
            <a:endParaRPr sz="3200">
              <a:latin typeface="Proxima Nova"/>
              <a:ea typeface="Proxima Nova"/>
              <a:cs typeface="Proxima Nova"/>
              <a:sym typeface="Proxima Nova"/>
            </a:endParaRPr>
          </a:p>
        </p:txBody>
      </p:sp>
      <p:sp>
        <p:nvSpPr>
          <p:cNvPr id="258" name="Google Shape;258;p33"/>
          <p:cNvSpPr/>
          <p:nvPr/>
        </p:nvSpPr>
        <p:spPr>
          <a:xfrm>
            <a:off x="9344394" y="3267950"/>
            <a:ext cx="2200500" cy="220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Nadir</a:t>
            </a:r>
            <a:endParaRPr sz="1300">
              <a:latin typeface="Proxima Nova"/>
              <a:ea typeface="Proxima Nova"/>
              <a:cs typeface="Proxima Nova"/>
              <a:sym typeface="Proxima Nova"/>
            </a:endParaRPr>
          </a:p>
        </p:txBody>
      </p:sp>
      <p:sp>
        <p:nvSpPr>
          <p:cNvPr id="259" name="Google Shape;259;p33"/>
          <p:cNvSpPr/>
          <p:nvPr/>
        </p:nvSpPr>
        <p:spPr>
          <a:xfrm>
            <a:off x="14103082" y="4111223"/>
            <a:ext cx="2200500" cy="22002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Rustie</a:t>
            </a:r>
            <a:endParaRPr sz="1300">
              <a:latin typeface="Proxima Nova"/>
              <a:ea typeface="Proxima Nova"/>
              <a:cs typeface="Proxima Nova"/>
              <a:sym typeface="Proxima Nova"/>
            </a:endParaRPr>
          </a:p>
        </p:txBody>
      </p:sp>
      <p:sp>
        <p:nvSpPr>
          <p:cNvPr id="260" name="Google Shape;260;p33"/>
          <p:cNvSpPr/>
          <p:nvPr/>
        </p:nvSpPr>
        <p:spPr>
          <a:xfrm>
            <a:off x="9344394" y="10115596"/>
            <a:ext cx="2200500" cy="22002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Justin</a:t>
            </a:r>
            <a:endParaRPr sz="1300">
              <a:latin typeface="Proxima Nova"/>
              <a:ea typeface="Proxima Nova"/>
              <a:cs typeface="Proxima Nova"/>
              <a:sym typeface="Proxima Nova"/>
            </a:endParaRPr>
          </a:p>
        </p:txBody>
      </p:sp>
      <p:sp>
        <p:nvSpPr>
          <p:cNvPr id="261" name="Google Shape;261;p33"/>
          <p:cNvSpPr/>
          <p:nvPr/>
        </p:nvSpPr>
        <p:spPr>
          <a:xfrm>
            <a:off x="15858400" y="8381215"/>
            <a:ext cx="2200500" cy="22002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Oscar</a:t>
            </a:r>
            <a:endParaRPr sz="1300">
              <a:latin typeface="Proxima Nova"/>
              <a:ea typeface="Proxima Nova"/>
              <a:cs typeface="Proxima Nova"/>
              <a:sym typeface="Proxima Nova"/>
            </a:endParaRPr>
          </a:p>
        </p:txBody>
      </p:sp>
      <p:cxnSp>
        <p:nvCxnSpPr>
          <p:cNvPr id="262" name="Google Shape;262;p33"/>
          <p:cNvCxnSpPr>
            <a:stCxn id="257" idx="6"/>
            <a:endCxn id="258" idx="4"/>
          </p:cNvCxnSpPr>
          <p:nvPr/>
        </p:nvCxnSpPr>
        <p:spPr>
          <a:xfrm rot="10800000" flipH="1">
            <a:off x="8289564" y="5468014"/>
            <a:ext cx="2155200" cy="1812900"/>
          </a:xfrm>
          <a:prstGeom prst="straightConnector1">
            <a:avLst/>
          </a:prstGeom>
          <a:noFill/>
          <a:ln w="28575" cap="flat" cmpd="sng">
            <a:solidFill>
              <a:srgbClr val="38761D"/>
            </a:solidFill>
            <a:prstDash val="solid"/>
            <a:round/>
            <a:headEnd type="stealth" w="med" len="med"/>
            <a:tailEnd type="none" w="med" len="med"/>
          </a:ln>
        </p:spPr>
      </p:cxnSp>
      <p:cxnSp>
        <p:nvCxnSpPr>
          <p:cNvPr id="263" name="Google Shape;263;p33"/>
          <p:cNvCxnSpPr>
            <a:stCxn id="257" idx="6"/>
            <a:endCxn id="259" idx="3"/>
          </p:cNvCxnSpPr>
          <p:nvPr/>
        </p:nvCxnSpPr>
        <p:spPr>
          <a:xfrm rot="10800000" flipH="1">
            <a:off x="8289564" y="5989114"/>
            <a:ext cx="6135900" cy="1291800"/>
          </a:xfrm>
          <a:prstGeom prst="straightConnector1">
            <a:avLst/>
          </a:prstGeom>
          <a:noFill/>
          <a:ln w="9525" cap="flat" cmpd="sng">
            <a:solidFill>
              <a:schemeClr val="dk2"/>
            </a:solidFill>
            <a:prstDash val="solid"/>
            <a:round/>
            <a:headEnd type="none" w="med" len="med"/>
            <a:tailEnd type="none" w="med" len="med"/>
          </a:ln>
        </p:spPr>
      </p:cxnSp>
      <p:cxnSp>
        <p:nvCxnSpPr>
          <p:cNvPr id="264" name="Google Shape;264;p33"/>
          <p:cNvCxnSpPr>
            <a:stCxn id="258" idx="4"/>
            <a:endCxn id="260" idx="0"/>
          </p:cNvCxnSpPr>
          <p:nvPr/>
        </p:nvCxnSpPr>
        <p:spPr>
          <a:xfrm>
            <a:off x="10444644" y="5468150"/>
            <a:ext cx="0" cy="4647300"/>
          </a:xfrm>
          <a:prstGeom prst="straightConnector1">
            <a:avLst/>
          </a:prstGeom>
          <a:noFill/>
          <a:ln w="28575" cap="flat" cmpd="sng">
            <a:solidFill>
              <a:srgbClr val="38761D"/>
            </a:solidFill>
            <a:prstDash val="solid"/>
            <a:round/>
            <a:headEnd type="none" w="med" len="med"/>
            <a:tailEnd type="stealth" w="med" len="med"/>
          </a:ln>
        </p:spPr>
      </p:cxnSp>
      <p:cxnSp>
        <p:nvCxnSpPr>
          <p:cNvPr id="265" name="Google Shape;265;p33"/>
          <p:cNvCxnSpPr>
            <a:stCxn id="258" idx="4"/>
            <a:endCxn id="261" idx="1"/>
          </p:cNvCxnSpPr>
          <p:nvPr/>
        </p:nvCxnSpPr>
        <p:spPr>
          <a:xfrm>
            <a:off x="10444644" y="5468150"/>
            <a:ext cx="5736000" cy="3235200"/>
          </a:xfrm>
          <a:prstGeom prst="straightConnector1">
            <a:avLst/>
          </a:prstGeom>
          <a:noFill/>
          <a:ln w="28575" cap="flat" cmpd="sng">
            <a:solidFill>
              <a:srgbClr val="38761D"/>
            </a:solidFill>
            <a:prstDash val="solid"/>
            <a:round/>
            <a:headEnd type="none" w="med" len="med"/>
            <a:tailEnd type="stealth" w="med" len="med"/>
          </a:ln>
        </p:spPr>
      </p:cxnSp>
      <p:cxnSp>
        <p:nvCxnSpPr>
          <p:cNvPr id="266" name="Google Shape;266;p33"/>
          <p:cNvCxnSpPr>
            <a:stCxn id="258" idx="4"/>
            <a:endCxn id="259" idx="3"/>
          </p:cNvCxnSpPr>
          <p:nvPr/>
        </p:nvCxnSpPr>
        <p:spPr>
          <a:xfrm>
            <a:off x="10444644" y="5468150"/>
            <a:ext cx="3980700" cy="521100"/>
          </a:xfrm>
          <a:prstGeom prst="straightConnector1">
            <a:avLst/>
          </a:prstGeom>
          <a:noFill/>
          <a:ln w="28575" cap="flat" cmpd="sng">
            <a:solidFill>
              <a:srgbClr val="38761D"/>
            </a:solidFill>
            <a:prstDash val="solid"/>
            <a:round/>
            <a:headEnd type="none" w="med" len="med"/>
            <a:tailEnd type="stealth" w="med" len="med"/>
          </a:ln>
        </p:spPr>
      </p:cxnSp>
      <p:cxnSp>
        <p:nvCxnSpPr>
          <p:cNvPr id="267" name="Google Shape;267;p33"/>
          <p:cNvCxnSpPr>
            <a:stCxn id="257" idx="6"/>
            <a:endCxn id="260" idx="0"/>
          </p:cNvCxnSpPr>
          <p:nvPr/>
        </p:nvCxnSpPr>
        <p:spPr>
          <a:xfrm>
            <a:off x="8289564" y="7280914"/>
            <a:ext cx="2155200" cy="2834700"/>
          </a:xfrm>
          <a:prstGeom prst="straightConnector1">
            <a:avLst/>
          </a:prstGeom>
          <a:noFill/>
          <a:ln w="9525" cap="flat" cmpd="sng">
            <a:solidFill>
              <a:schemeClr val="dk2"/>
            </a:solidFill>
            <a:prstDash val="solid"/>
            <a:round/>
            <a:headEnd type="none" w="med" len="med"/>
            <a:tailEnd type="none" w="med" len="med"/>
          </a:ln>
        </p:spPr>
      </p:cxnSp>
      <p:cxnSp>
        <p:nvCxnSpPr>
          <p:cNvPr id="268" name="Google Shape;268;p33"/>
          <p:cNvCxnSpPr>
            <a:stCxn id="260" idx="0"/>
            <a:endCxn id="261" idx="1"/>
          </p:cNvCxnSpPr>
          <p:nvPr/>
        </p:nvCxnSpPr>
        <p:spPr>
          <a:xfrm rot="10800000" flipH="1">
            <a:off x="10444644" y="8703496"/>
            <a:ext cx="5736000" cy="1412100"/>
          </a:xfrm>
          <a:prstGeom prst="straightConnector1">
            <a:avLst/>
          </a:prstGeom>
          <a:noFill/>
          <a:ln w="9525" cap="flat" cmpd="sng">
            <a:solidFill>
              <a:schemeClr val="dk2"/>
            </a:solidFill>
            <a:prstDash val="solid"/>
            <a:round/>
            <a:headEnd type="none" w="med" len="med"/>
            <a:tailEnd type="none" w="med" len="med"/>
          </a:ln>
        </p:spPr>
      </p:cxnSp>
      <p:cxnSp>
        <p:nvCxnSpPr>
          <p:cNvPr id="269" name="Google Shape;269;p33"/>
          <p:cNvCxnSpPr>
            <a:stCxn id="260" idx="0"/>
            <a:endCxn id="259" idx="3"/>
          </p:cNvCxnSpPr>
          <p:nvPr/>
        </p:nvCxnSpPr>
        <p:spPr>
          <a:xfrm rot="10800000" flipH="1">
            <a:off x="10444644" y="5989096"/>
            <a:ext cx="3980700" cy="41265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33"/>
          <p:cNvCxnSpPr>
            <a:stCxn id="257" idx="6"/>
            <a:endCxn id="261" idx="1"/>
          </p:cNvCxnSpPr>
          <p:nvPr/>
        </p:nvCxnSpPr>
        <p:spPr>
          <a:xfrm>
            <a:off x="8289564" y="7280914"/>
            <a:ext cx="7891200" cy="14226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33"/>
          <p:cNvCxnSpPr>
            <a:stCxn id="259" idx="3"/>
            <a:endCxn id="261" idx="1"/>
          </p:cNvCxnSpPr>
          <p:nvPr/>
        </p:nvCxnSpPr>
        <p:spPr>
          <a:xfrm>
            <a:off x="14425337" y="5989212"/>
            <a:ext cx="1755300" cy="2714100"/>
          </a:xfrm>
          <a:prstGeom prst="straightConnector1">
            <a:avLst/>
          </a:prstGeom>
          <a:noFill/>
          <a:ln w="9525" cap="flat" cmpd="sng">
            <a:solidFill>
              <a:schemeClr val="dk2"/>
            </a:solidFill>
            <a:prstDash val="solid"/>
            <a:round/>
            <a:headEnd type="none" w="med" len="med"/>
            <a:tailEnd type="none" w="med" len="med"/>
          </a:ln>
        </p:spPr>
      </p:cxnSp>
      <p:sp>
        <p:nvSpPr>
          <p:cNvPr id="272" name="Google Shape;272;p33"/>
          <p:cNvSpPr/>
          <p:nvPr/>
        </p:nvSpPr>
        <p:spPr>
          <a:xfrm rot="-5400000">
            <a:off x="4341255"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273" name="Google Shape;273;p33"/>
          <p:cNvCxnSpPr>
            <a:endCxn id="272" idx="2"/>
          </p:cNvCxnSpPr>
          <p:nvPr/>
        </p:nvCxnSpPr>
        <p:spPr>
          <a:xfrm rot="10800000">
            <a:off x="4876305"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274" name="Google Shape;274;p33"/>
          <p:cNvSpPr/>
          <p:nvPr/>
        </p:nvSpPr>
        <p:spPr>
          <a:xfrm rot="-5400000">
            <a:off x="5244497"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275" name="Google Shape;275;p33"/>
          <p:cNvCxnSpPr>
            <a:endCxn id="274" idx="2"/>
          </p:cNvCxnSpPr>
          <p:nvPr/>
        </p:nvCxnSpPr>
        <p:spPr>
          <a:xfrm rot="10800000">
            <a:off x="5779547"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276" name="Google Shape;276;p33"/>
          <p:cNvSpPr/>
          <p:nvPr/>
        </p:nvSpPr>
        <p:spPr>
          <a:xfrm rot="-5400000">
            <a:off x="6147739"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277" name="Google Shape;277;p33"/>
          <p:cNvCxnSpPr>
            <a:endCxn id="276" idx="2"/>
          </p:cNvCxnSpPr>
          <p:nvPr/>
        </p:nvCxnSpPr>
        <p:spPr>
          <a:xfrm rot="10800000">
            <a:off x="6682789"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278" name="Google Shape;278;p33"/>
          <p:cNvSpPr/>
          <p:nvPr/>
        </p:nvSpPr>
        <p:spPr>
          <a:xfrm rot="-5400000">
            <a:off x="7050981"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279" name="Google Shape;279;p33"/>
          <p:cNvSpPr/>
          <p:nvPr/>
        </p:nvSpPr>
        <p:spPr>
          <a:xfrm rot="-5400000">
            <a:off x="4203063"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280" name="Google Shape;280;p33"/>
          <p:cNvCxnSpPr>
            <a:endCxn id="279" idx="2"/>
          </p:cNvCxnSpPr>
          <p:nvPr/>
        </p:nvCxnSpPr>
        <p:spPr>
          <a:xfrm rot="10800000">
            <a:off x="4738113"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281" name="Google Shape;281;p33"/>
          <p:cNvSpPr/>
          <p:nvPr/>
        </p:nvSpPr>
        <p:spPr>
          <a:xfrm rot="-5400000">
            <a:off x="5106304"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282" name="Google Shape;282;p33"/>
          <p:cNvCxnSpPr>
            <a:endCxn id="281" idx="2"/>
          </p:cNvCxnSpPr>
          <p:nvPr/>
        </p:nvCxnSpPr>
        <p:spPr>
          <a:xfrm rot="10800000">
            <a:off x="5641354"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283" name="Google Shape;283;p33"/>
          <p:cNvSpPr/>
          <p:nvPr/>
        </p:nvSpPr>
        <p:spPr>
          <a:xfrm rot="-5400000">
            <a:off x="6009546"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284" name="Google Shape;284;p33"/>
          <p:cNvCxnSpPr>
            <a:endCxn id="283" idx="2"/>
          </p:cNvCxnSpPr>
          <p:nvPr/>
        </p:nvCxnSpPr>
        <p:spPr>
          <a:xfrm rot="10800000">
            <a:off x="6544596"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285" name="Google Shape;285;p33"/>
          <p:cNvSpPr/>
          <p:nvPr/>
        </p:nvSpPr>
        <p:spPr>
          <a:xfrm rot="-5400000">
            <a:off x="6912788"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286" name="Google Shape;286;p33"/>
          <p:cNvSpPr/>
          <p:nvPr/>
        </p:nvSpPr>
        <p:spPr>
          <a:xfrm rot="-5400000">
            <a:off x="12010923"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287" name="Google Shape;287;p33"/>
          <p:cNvCxnSpPr>
            <a:endCxn id="286" idx="2"/>
          </p:cNvCxnSpPr>
          <p:nvPr/>
        </p:nvCxnSpPr>
        <p:spPr>
          <a:xfrm rot="10800000">
            <a:off x="12545973"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288" name="Google Shape;288;p33"/>
          <p:cNvSpPr/>
          <p:nvPr/>
        </p:nvSpPr>
        <p:spPr>
          <a:xfrm rot="-5400000">
            <a:off x="12914165"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289" name="Google Shape;289;p33"/>
          <p:cNvCxnSpPr>
            <a:endCxn id="288" idx="2"/>
          </p:cNvCxnSpPr>
          <p:nvPr/>
        </p:nvCxnSpPr>
        <p:spPr>
          <a:xfrm rot="10800000">
            <a:off x="13449215"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290" name="Google Shape;290;p33"/>
          <p:cNvSpPr/>
          <p:nvPr/>
        </p:nvSpPr>
        <p:spPr>
          <a:xfrm rot="-5400000">
            <a:off x="13817407"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291" name="Google Shape;291;p33"/>
          <p:cNvCxnSpPr>
            <a:endCxn id="290" idx="2"/>
          </p:cNvCxnSpPr>
          <p:nvPr/>
        </p:nvCxnSpPr>
        <p:spPr>
          <a:xfrm rot="10800000">
            <a:off x="14352457"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292" name="Google Shape;292;p33"/>
          <p:cNvSpPr/>
          <p:nvPr/>
        </p:nvSpPr>
        <p:spPr>
          <a:xfrm rot="-5400000">
            <a:off x="14720648"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293" name="Google Shape;293;p33"/>
          <p:cNvSpPr/>
          <p:nvPr/>
        </p:nvSpPr>
        <p:spPr>
          <a:xfrm rot="-5400000">
            <a:off x="17848055"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294" name="Google Shape;294;p33"/>
          <p:cNvCxnSpPr>
            <a:endCxn id="293" idx="2"/>
          </p:cNvCxnSpPr>
          <p:nvPr/>
        </p:nvCxnSpPr>
        <p:spPr>
          <a:xfrm rot="10800000">
            <a:off x="18383105"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295" name="Google Shape;295;p33"/>
          <p:cNvSpPr/>
          <p:nvPr/>
        </p:nvSpPr>
        <p:spPr>
          <a:xfrm rot="-5400000">
            <a:off x="18751297"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296" name="Google Shape;296;p33"/>
          <p:cNvCxnSpPr>
            <a:endCxn id="295" idx="2"/>
          </p:cNvCxnSpPr>
          <p:nvPr/>
        </p:nvCxnSpPr>
        <p:spPr>
          <a:xfrm rot="10800000">
            <a:off x="19286347"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297" name="Google Shape;297;p33"/>
          <p:cNvSpPr/>
          <p:nvPr/>
        </p:nvSpPr>
        <p:spPr>
          <a:xfrm rot="-5400000">
            <a:off x="19654539"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298" name="Google Shape;298;p33"/>
          <p:cNvCxnSpPr>
            <a:endCxn id="297" idx="2"/>
          </p:cNvCxnSpPr>
          <p:nvPr/>
        </p:nvCxnSpPr>
        <p:spPr>
          <a:xfrm rot="10800000">
            <a:off x="20189589"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299" name="Google Shape;299;p33"/>
          <p:cNvSpPr/>
          <p:nvPr/>
        </p:nvSpPr>
        <p:spPr>
          <a:xfrm rot="-5400000">
            <a:off x="20557780"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00" name="Google Shape;300;p33"/>
          <p:cNvSpPr/>
          <p:nvPr/>
        </p:nvSpPr>
        <p:spPr>
          <a:xfrm rot="-5400000">
            <a:off x="16422409"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301" name="Google Shape;301;p33"/>
          <p:cNvCxnSpPr>
            <a:endCxn id="300" idx="2"/>
          </p:cNvCxnSpPr>
          <p:nvPr/>
        </p:nvCxnSpPr>
        <p:spPr>
          <a:xfrm rot="10800000">
            <a:off x="16957459"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302" name="Google Shape;302;p33"/>
          <p:cNvSpPr/>
          <p:nvPr/>
        </p:nvSpPr>
        <p:spPr>
          <a:xfrm rot="-5400000">
            <a:off x="17325650"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03" name="Google Shape;303;p33"/>
          <p:cNvCxnSpPr>
            <a:endCxn id="302" idx="2"/>
          </p:cNvCxnSpPr>
          <p:nvPr/>
        </p:nvCxnSpPr>
        <p:spPr>
          <a:xfrm rot="10800000">
            <a:off x="17860700"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304" name="Google Shape;304;p33"/>
          <p:cNvSpPr/>
          <p:nvPr/>
        </p:nvSpPr>
        <p:spPr>
          <a:xfrm rot="-5400000">
            <a:off x="18228892"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05" name="Google Shape;305;p33"/>
          <p:cNvCxnSpPr>
            <a:endCxn id="304" idx="2"/>
          </p:cNvCxnSpPr>
          <p:nvPr/>
        </p:nvCxnSpPr>
        <p:spPr>
          <a:xfrm rot="10800000">
            <a:off x="18763942"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306" name="Google Shape;306;p33"/>
          <p:cNvSpPr/>
          <p:nvPr/>
        </p:nvSpPr>
        <p:spPr>
          <a:xfrm rot="-5400000">
            <a:off x="19132134"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07" name="Google Shape;307;p33"/>
          <p:cNvSpPr/>
          <p:nvPr/>
        </p:nvSpPr>
        <p:spPr>
          <a:xfrm rot="-5400000">
            <a:off x="8068356" y="385867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08" name="Google Shape;308;p33"/>
          <p:cNvCxnSpPr>
            <a:stCxn id="307" idx="0"/>
            <a:endCxn id="278" idx="2"/>
          </p:cNvCxnSpPr>
          <p:nvPr/>
        </p:nvCxnSpPr>
        <p:spPr>
          <a:xfrm flipH="1">
            <a:off x="7586106" y="4117123"/>
            <a:ext cx="500400" cy="14400"/>
          </a:xfrm>
          <a:prstGeom prst="straightConnector1">
            <a:avLst/>
          </a:prstGeom>
          <a:noFill/>
          <a:ln w="9525" cap="flat" cmpd="sng">
            <a:solidFill>
              <a:schemeClr val="dk2"/>
            </a:solidFill>
            <a:prstDash val="solid"/>
            <a:round/>
            <a:headEnd type="none" w="med" len="med"/>
            <a:tailEnd type="triangle" w="med" len="med"/>
          </a:ln>
        </p:spPr>
      </p:cxnSp>
      <p:sp>
        <p:nvSpPr>
          <p:cNvPr id="309" name="Google Shape;309;p33"/>
          <p:cNvSpPr/>
          <p:nvPr/>
        </p:nvSpPr>
        <p:spPr>
          <a:xfrm>
            <a:off x="11210575" y="2081900"/>
            <a:ext cx="5093100" cy="1660200"/>
          </a:xfrm>
          <a:prstGeom prst="wedgeRectCallout">
            <a:avLst>
              <a:gd name="adj1" fmla="val -37882"/>
              <a:gd name="adj2" fmla="val 61012"/>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a:latin typeface="Proxima Nova"/>
                <a:ea typeface="Proxima Nova"/>
                <a:cs typeface="Proxima Nova"/>
                <a:sym typeface="Proxima Nova"/>
              </a:rPr>
              <a:t>Look, I found a new block! Check it out and let’s come to consensus!</a:t>
            </a:r>
            <a:endParaRPr sz="3200">
              <a:latin typeface="Proxima Nova"/>
              <a:ea typeface="Proxima Nova"/>
              <a:cs typeface="Proxima Nova"/>
              <a:sym typeface="Proxima Nova"/>
            </a:endParaRPr>
          </a:p>
        </p:txBody>
      </p:sp>
      <p:sp>
        <p:nvSpPr>
          <p:cNvPr id="310" name="Google Shape;310;p33"/>
          <p:cNvSpPr/>
          <p:nvPr/>
        </p:nvSpPr>
        <p:spPr>
          <a:xfrm rot="-5400000">
            <a:off x="10168131" y="779407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11" name="Google Shape;311;p33"/>
          <p:cNvSpPr/>
          <p:nvPr/>
        </p:nvSpPr>
        <p:spPr>
          <a:xfrm rot="-5400000">
            <a:off x="9090556" y="611612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12" name="Google Shape;312;p33"/>
          <p:cNvSpPr/>
          <p:nvPr/>
        </p:nvSpPr>
        <p:spPr>
          <a:xfrm rot="-5400000">
            <a:off x="11997306" y="547622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13" name="Google Shape;313;p33"/>
          <p:cNvSpPr/>
          <p:nvPr/>
        </p:nvSpPr>
        <p:spPr>
          <a:xfrm rot="-5400000">
            <a:off x="13817406" y="7249011"/>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317"/>
        <p:cNvGrpSpPr/>
        <p:nvPr/>
      </p:nvGrpSpPr>
      <p:grpSpPr>
        <a:xfrm>
          <a:off x="0" y="0"/>
          <a:ext cx="0" cy="0"/>
          <a:chOff x="0" y="0"/>
          <a:chExt cx="0" cy="0"/>
        </a:xfrm>
      </p:grpSpPr>
      <p:sp>
        <p:nvSpPr>
          <p:cNvPr id="318" name="Google Shape;318;p34"/>
          <p:cNvSpPr/>
          <p:nvPr/>
        </p:nvSpPr>
        <p:spPr>
          <a:xfrm>
            <a:off x="7843513" y="3615675"/>
            <a:ext cx="1002900" cy="10029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6B6B6"/>
                </a:solidFill>
                <a:latin typeface="Proxima Nova"/>
                <a:ea typeface="Proxima Nova"/>
                <a:cs typeface="Proxima Nova"/>
                <a:sym typeface="Proxima Nova"/>
              </a:rPr>
              <a:t>HIGH LEVEL OVERVIEW</a:t>
            </a:r>
            <a:endParaRPr sz="4500" b="1">
              <a:solidFill>
                <a:srgbClr val="B6B6B6"/>
              </a:solidFill>
              <a:latin typeface="Proxima Nova"/>
              <a:ea typeface="Proxima Nova"/>
              <a:cs typeface="Proxima Nova"/>
              <a:sym typeface="Proxima Nova"/>
            </a:endParaRPr>
          </a:p>
        </p:txBody>
      </p:sp>
      <p:sp>
        <p:nvSpPr>
          <p:cNvPr id="320" name="Google Shape;320;p34"/>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a:latin typeface="Montserrat"/>
                <a:ea typeface="Montserrat"/>
                <a:cs typeface="Montserrat"/>
                <a:sym typeface="Montserrat"/>
              </a:rPr>
              <a:t>WHAT IS ETHEREUM?</a:t>
            </a:r>
            <a:endParaRPr sz="7200" b="1">
              <a:latin typeface="Montserrat"/>
              <a:ea typeface="Montserrat"/>
              <a:cs typeface="Montserrat"/>
              <a:sym typeface="Montserrat"/>
            </a:endParaRPr>
          </a:p>
        </p:txBody>
      </p:sp>
      <p:sp>
        <p:nvSpPr>
          <p:cNvPr id="323" name="Google Shape;323;p34"/>
          <p:cNvSpPr/>
          <p:nvPr/>
        </p:nvSpPr>
        <p:spPr>
          <a:xfrm>
            <a:off x="6089064" y="6180814"/>
            <a:ext cx="2200500" cy="22002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200">
                <a:latin typeface="Proxima Nova"/>
                <a:ea typeface="Proxima Nova"/>
                <a:cs typeface="Proxima Nova"/>
                <a:sym typeface="Proxima Nova"/>
              </a:rPr>
              <a:t>Janice</a:t>
            </a:r>
            <a:endParaRPr sz="3200">
              <a:latin typeface="Proxima Nova"/>
              <a:ea typeface="Proxima Nova"/>
              <a:cs typeface="Proxima Nova"/>
              <a:sym typeface="Proxima Nova"/>
            </a:endParaRPr>
          </a:p>
        </p:txBody>
      </p:sp>
      <p:sp>
        <p:nvSpPr>
          <p:cNvPr id="324" name="Google Shape;324;p34"/>
          <p:cNvSpPr/>
          <p:nvPr/>
        </p:nvSpPr>
        <p:spPr>
          <a:xfrm>
            <a:off x="9344394" y="3267950"/>
            <a:ext cx="2200500" cy="220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Nadir</a:t>
            </a:r>
            <a:endParaRPr sz="1300">
              <a:latin typeface="Proxima Nova"/>
              <a:ea typeface="Proxima Nova"/>
              <a:cs typeface="Proxima Nova"/>
              <a:sym typeface="Proxima Nova"/>
            </a:endParaRPr>
          </a:p>
        </p:txBody>
      </p:sp>
      <p:sp>
        <p:nvSpPr>
          <p:cNvPr id="325" name="Google Shape;325;p34"/>
          <p:cNvSpPr/>
          <p:nvPr/>
        </p:nvSpPr>
        <p:spPr>
          <a:xfrm>
            <a:off x="14103082" y="4111223"/>
            <a:ext cx="2200500" cy="22002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Rustie</a:t>
            </a:r>
            <a:endParaRPr sz="1300">
              <a:latin typeface="Proxima Nova"/>
              <a:ea typeface="Proxima Nova"/>
              <a:cs typeface="Proxima Nova"/>
              <a:sym typeface="Proxima Nova"/>
            </a:endParaRPr>
          </a:p>
        </p:txBody>
      </p:sp>
      <p:sp>
        <p:nvSpPr>
          <p:cNvPr id="326" name="Google Shape;326;p34"/>
          <p:cNvSpPr/>
          <p:nvPr/>
        </p:nvSpPr>
        <p:spPr>
          <a:xfrm>
            <a:off x="9344394" y="10115596"/>
            <a:ext cx="2200500" cy="22002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Justin</a:t>
            </a:r>
            <a:endParaRPr sz="1300">
              <a:latin typeface="Proxima Nova"/>
              <a:ea typeface="Proxima Nova"/>
              <a:cs typeface="Proxima Nova"/>
              <a:sym typeface="Proxima Nova"/>
            </a:endParaRPr>
          </a:p>
        </p:txBody>
      </p:sp>
      <p:sp>
        <p:nvSpPr>
          <p:cNvPr id="327" name="Google Shape;327;p34"/>
          <p:cNvSpPr/>
          <p:nvPr/>
        </p:nvSpPr>
        <p:spPr>
          <a:xfrm>
            <a:off x="15858400" y="8381215"/>
            <a:ext cx="2200500" cy="22002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Oscar</a:t>
            </a:r>
            <a:endParaRPr sz="1300">
              <a:latin typeface="Proxima Nova"/>
              <a:ea typeface="Proxima Nova"/>
              <a:cs typeface="Proxima Nova"/>
              <a:sym typeface="Proxima Nova"/>
            </a:endParaRPr>
          </a:p>
        </p:txBody>
      </p:sp>
      <p:cxnSp>
        <p:nvCxnSpPr>
          <p:cNvPr id="328" name="Google Shape;328;p34"/>
          <p:cNvCxnSpPr>
            <a:stCxn id="323" idx="6"/>
            <a:endCxn id="324" idx="4"/>
          </p:cNvCxnSpPr>
          <p:nvPr/>
        </p:nvCxnSpPr>
        <p:spPr>
          <a:xfrm rot="10800000" flipH="1">
            <a:off x="8289564" y="5468014"/>
            <a:ext cx="2155200" cy="1812900"/>
          </a:xfrm>
          <a:prstGeom prst="straightConnector1">
            <a:avLst/>
          </a:prstGeom>
          <a:noFill/>
          <a:ln w="28575" cap="flat" cmpd="sng">
            <a:solidFill>
              <a:srgbClr val="38761D"/>
            </a:solidFill>
            <a:prstDash val="solid"/>
            <a:round/>
            <a:headEnd type="stealth" w="med" len="med"/>
            <a:tailEnd type="none" w="med" len="med"/>
          </a:ln>
        </p:spPr>
      </p:cxnSp>
      <p:cxnSp>
        <p:nvCxnSpPr>
          <p:cNvPr id="329" name="Google Shape;329;p34"/>
          <p:cNvCxnSpPr>
            <a:stCxn id="323" idx="6"/>
            <a:endCxn id="325" idx="3"/>
          </p:cNvCxnSpPr>
          <p:nvPr/>
        </p:nvCxnSpPr>
        <p:spPr>
          <a:xfrm rot="10800000" flipH="1">
            <a:off x="8289564" y="5989114"/>
            <a:ext cx="6135900" cy="12918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34"/>
          <p:cNvCxnSpPr>
            <a:stCxn id="324" idx="4"/>
            <a:endCxn id="326" idx="0"/>
          </p:cNvCxnSpPr>
          <p:nvPr/>
        </p:nvCxnSpPr>
        <p:spPr>
          <a:xfrm>
            <a:off x="10444644" y="5468150"/>
            <a:ext cx="0" cy="4647300"/>
          </a:xfrm>
          <a:prstGeom prst="straightConnector1">
            <a:avLst/>
          </a:prstGeom>
          <a:noFill/>
          <a:ln w="28575" cap="flat" cmpd="sng">
            <a:solidFill>
              <a:srgbClr val="38761D"/>
            </a:solidFill>
            <a:prstDash val="solid"/>
            <a:round/>
            <a:headEnd type="none" w="med" len="med"/>
            <a:tailEnd type="stealth" w="med" len="med"/>
          </a:ln>
        </p:spPr>
      </p:cxnSp>
      <p:cxnSp>
        <p:nvCxnSpPr>
          <p:cNvPr id="331" name="Google Shape;331;p34"/>
          <p:cNvCxnSpPr>
            <a:stCxn id="324" idx="4"/>
            <a:endCxn id="327" idx="1"/>
          </p:cNvCxnSpPr>
          <p:nvPr/>
        </p:nvCxnSpPr>
        <p:spPr>
          <a:xfrm>
            <a:off x="10444644" y="5468150"/>
            <a:ext cx="5736000" cy="3235200"/>
          </a:xfrm>
          <a:prstGeom prst="straightConnector1">
            <a:avLst/>
          </a:prstGeom>
          <a:noFill/>
          <a:ln w="28575" cap="flat" cmpd="sng">
            <a:solidFill>
              <a:srgbClr val="38761D"/>
            </a:solidFill>
            <a:prstDash val="solid"/>
            <a:round/>
            <a:headEnd type="none" w="med" len="med"/>
            <a:tailEnd type="stealth" w="med" len="med"/>
          </a:ln>
        </p:spPr>
      </p:cxnSp>
      <p:cxnSp>
        <p:nvCxnSpPr>
          <p:cNvPr id="332" name="Google Shape;332;p34"/>
          <p:cNvCxnSpPr>
            <a:stCxn id="324" idx="4"/>
            <a:endCxn id="325" idx="3"/>
          </p:cNvCxnSpPr>
          <p:nvPr/>
        </p:nvCxnSpPr>
        <p:spPr>
          <a:xfrm>
            <a:off x="10444644" y="5468150"/>
            <a:ext cx="3980700" cy="521100"/>
          </a:xfrm>
          <a:prstGeom prst="straightConnector1">
            <a:avLst/>
          </a:prstGeom>
          <a:noFill/>
          <a:ln w="28575" cap="flat" cmpd="sng">
            <a:solidFill>
              <a:srgbClr val="38761D"/>
            </a:solidFill>
            <a:prstDash val="solid"/>
            <a:round/>
            <a:headEnd type="none" w="med" len="med"/>
            <a:tailEnd type="stealth" w="med" len="med"/>
          </a:ln>
        </p:spPr>
      </p:cxnSp>
      <p:cxnSp>
        <p:nvCxnSpPr>
          <p:cNvPr id="333" name="Google Shape;333;p34"/>
          <p:cNvCxnSpPr>
            <a:stCxn id="323" idx="6"/>
            <a:endCxn id="326" idx="0"/>
          </p:cNvCxnSpPr>
          <p:nvPr/>
        </p:nvCxnSpPr>
        <p:spPr>
          <a:xfrm>
            <a:off x="8289564" y="7280914"/>
            <a:ext cx="2155200" cy="283470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34"/>
          <p:cNvCxnSpPr>
            <a:stCxn id="326" idx="0"/>
            <a:endCxn id="327" idx="1"/>
          </p:cNvCxnSpPr>
          <p:nvPr/>
        </p:nvCxnSpPr>
        <p:spPr>
          <a:xfrm rot="10800000" flipH="1">
            <a:off x="10444644" y="8703496"/>
            <a:ext cx="5736000" cy="1412100"/>
          </a:xfrm>
          <a:prstGeom prst="straightConnector1">
            <a:avLst/>
          </a:prstGeom>
          <a:noFill/>
          <a:ln w="9525" cap="flat" cmpd="sng">
            <a:solidFill>
              <a:schemeClr val="dk2"/>
            </a:solidFill>
            <a:prstDash val="solid"/>
            <a:round/>
            <a:headEnd type="none" w="med" len="med"/>
            <a:tailEnd type="none" w="med" len="med"/>
          </a:ln>
        </p:spPr>
      </p:cxnSp>
      <p:cxnSp>
        <p:nvCxnSpPr>
          <p:cNvPr id="335" name="Google Shape;335;p34"/>
          <p:cNvCxnSpPr>
            <a:stCxn id="326" idx="0"/>
            <a:endCxn id="325" idx="3"/>
          </p:cNvCxnSpPr>
          <p:nvPr/>
        </p:nvCxnSpPr>
        <p:spPr>
          <a:xfrm rot="10800000" flipH="1">
            <a:off x="10444644" y="5989096"/>
            <a:ext cx="3980700" cy="4126500"/>
          </a:xfrm>
          <a:prstGeom prst="straightConnector1">
            <a:avLst/>
          </a:prstGeom>
          <a:noFill/>
          <a:ln w="9525" cap="flat" cmpd="sng">
            <a:solidFill>
              <a:schemeClr val="dk2"/>
            </a:solidFill>
            <a:prstDash val="solid"/>
            <a:round/>
            <a:headEnd type="none" w="med" len="med"/>
            <a:tailEnd type="none" w="med" len="med"/>
          </a:ln>
        </p:spPr>
      </p:cxnSp>
      <p:cxnSp>
        <p:nvCxnSpPr>
          <p:cNvPr id="336" name="Google Shape;336;p34"/>
          <p:cNvCxnSpPr>
            <a:stCxn id="323" idx="6"/>
            <a:endCxn id="327" idx="1"/>
          </p:cNvCxnSpPr>
          <p:nvPr/>
        </p:nvCxnSpPr>
        <p:spPr>
          <a:xfrm>
            <a:off x="8289564" y="7280914"/>
            <a:ext cx="7891200" cy="142260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34"/>
          <p:cNvCxnSpPr>
            <a:stCxn id="325" idx="3"/>
            <a:endCxn id="327" idx="1"/>
          </p:cNvCxnSpPr>
          <p:nvPr/>
        </p:nvCxnSpPr>
        <p:spPr>
          <a:xfrm>
            <a:off x="14425337" y="5989212"/>
            <a:ext cx="1755300" cy="2714100"/>
          </a:xfrm>
          <a:prstGeom prst="straightConnector1">
            <a:avLst/>
          </a:prstGeom>
          <a:noFill/>
          <a:ln w="9525" cap="flat" cmpd="sng">
            <a:solidFill>
              <a:schemeClr val="dk2"/>
            </a:solidFill>
            <a:prstDash val="solid"/>
            <a:round/>
            <a:headEnd type="none" w="med" len="med"/>
            <a:tailEnd type="none" w="med" len="med"/>
          </a:ln>
        </p:spPr>
      </p:cxnSp>
      <p:sp>
        <p:nvSpPr>
          <p:cNvPr id="338" name="Google Shape;338;p34"/>
          <p:cNvSpPr/>
          <p:nvPr/>
        </p:nvSpPr>
        <p:spPr>
          <a:xfrm rot="-5400000">
            <a:off x="4341255"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339" name="Google Shape;339;p34"/>
          <p:cNvCxnSpPr>
            <a:endCxn id="338" idx="2"/>
          </p:cNvCxnSpPr>
          <p:nvPr/>
        </p:nvCxnSpPr>
        <p:spPr>
          <a:xfrm rot="10800000">
            <a:off x="4876305"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340" name="Google Shape;340;p34"/>
          <p:cNvSpPr/>
          <p:nvPr/>
        </p:nvSpPr>
        <p:spPr>
          <a:xfrm rot="-5400000">
            <a:off x="5244497"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41" name="Google Shape;341;p34"/>
          <p:cNvCxnSpPr>
            <a:endCxn id="340" idx="2"/>
          </p:cNvCxnSpPr>
          <p:nvPr/>
        </p:nvCxnSpPr>
        <p:spPr>
          <a:xfrm rot="10800000">
            <a:off x="5779547"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342" name="Google Shape;342;p34"/>
          <p:cNvSpPr/>
          <p:nvPr/>
        </p:nvSpPr>
        <p:spPr>
          <a:xfrm rot="-5400000">
            <a:off x="6147739"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43" name="Google Shape;343;p34"/>
          <p:cNvCxnSpPr>
            <a:endCxn id="342" idx="2"/>
          </p:cNvCxnSpPr>
          <p:nvPr/>
        </p:nvCxnSpPr>
        <p:spPr>
          <a:xfrm rot="10800000">
            <a:off x="6682789"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344" name="Google Shape;344;p34"/>
          <p:cNvSpPr/>
          <p:nvPr/>
        </p:nvSpPr>
        <p:spPr>
          <a:xfrm rot="-5400000">
            <a:off x="7050981"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45" name="Google Shape;345;p34"/>
          <p:cNvSpPr/>
          <p:nvPr/>
        </p:nvSpPr>
        <p:spPr>
          <a:xfrm rot="-5400000">
            <a:off x="4203063"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346" name="Google Shape;346;p34"/>
          <p:cNvCxnSpPr>
            <a:endCxn id="345" idx="2"/>
          </p:cNvCxnSpPr>
          <p:nvPr/>
        </p:nvCxnSpPr>
        <p:spPr>
          <a:xfrm rot="10800000">
            <a:off x="4738113"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347" name="Google Shape;347;p34"/>
          <p:cNvSpPr/>
          <p:nvPr/>
        </p:nvSpPr>
        <p:spPr>
          <a:xfrm rot="-5400000">
            <a:off x="5106304"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48" name="Google Shape;348;p34"/>
          <p:cNvCxnSpPr>
            <a:endCxn id="347" idx="2"/>
          </p:cNvCxnSpPr>
          <p:nvPr/>
        </p:nvCxnSpPr>
        <p:spPr>
          <a:xfrm rot="10800000">
            <a:off x="5641354"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349" name="Google Shape;349;p34"/>
          <p:cNvSpPr/>
          <p:nvPr/>
        </p:nvSpPr>
        <p:spPr>
          <a:xfrm rot="-5400000">
            <a:off x="6009546"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50" name="Google Shape;350;p34"/>
          <p:cNvCxnSpPr>
            <a:endCxn id="349" idx="2"/>
          </p:cNvCxnSpPr>
          <p:nvPr/>
        </p:nvCxnSpPr>
        <p:spPr>
          <a:xfrm rot="10800000">
            <a:off x="6544596"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351" name="Google Shape;351;p34"/>
          <p:cNvSpPr/>
          <p:nvPr/>
        </p:nvSpPr>
        <p:spPr>
          <a:xfrm rot="-5400000">
            <a:off x="6912788"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52" name="Google Shape;352;p34"/>
          <p:cNvSpPr/>
          <p:nvPr/>
        </p:nvSpPr>
        <p:spPr>
          <a:xfrm rot="-5400000">
            <a:off x="12010923"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353" name="Google Shape;353;p34"/>
          <p:cNvCxnSpPr>
            <a:endCxn id="352" idx="2"/>
          </p:cNvCxnSpPr>
          <p:nvPr/>
        </p:nvCxnSpPr>
        <p:spPr>
          <a:xfrm rot="10800000">
            <a:off x="12545973"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354" name="Google Shape;354;p34"/>
          <p:cNvSpPr/>
          <p:nvPr/>
        </p:nvSpPr>
        <p:spPr>
          <a:xfrm rot="-5400000">
            <a:off x="12914165"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55" name="Google Shape;355;p34"/>
          <p:cNvCxnSpPr>
            <a:endCxn id="354" idx="2"/>
          </p:cNvCxnSpPr>
          <p:nvPr/>
        </p:nvCxnSpPr>
        <p:spPr>
          <a:xfrm rot="10800000">
            <a:off x="13449215"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356" name="Google Shape;356;p34"/>
          <p:cNvSpPr/>
          <p:nvPr/>
        </p:nvSpPr>
        <p:spPr>
          <a:xfrm rot="-5400000">
            <a:off x="13817407"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57" name="Google Shape;357;p34"/>
          <p:cNvCxnSpPr>
            <a:endCxn id="356" idx="2"/>
          </p:cNvCxnSpPr>
          <p:nvPr/>
        </p:nvCxnSpPr>
        <p:spPr>
          <a:xfrm rot="10800000">
            <a:off x="14352457"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358" name="Google Shape;358;p34"/>
          <p:cNvSpPr/>
          <p:nvPr/>
        </p:nvSpPr>
        <p:spPr>
          <a:xfrm rot="-5400000">
            <a:off x="14720648"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59" name="Google Shape;359;p34"/>
          <p:cNvSpPr/>
          <p:nvPr/>
        </p:nvSpPr>
        <p:spPr>
          <a:xfrm rot="-5400000">
            <a:off x="17848055"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360" name="Google Shape;360;p34"/>
          <p:cNvCxnSpPr>
            <a:endCxn id="359" idx="2"/>
          </p:cNvCxnSpPr>
          <p:nvPr/>
        </p:nvCxnSpPr>
        <p:spPr>
          <a:xfrm rot="10800000">
            <a:off x="18383105"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361" name="Google Shape;361;p34"/>
          <p:cNvSpPr/>
          <p:nvPr/>
        </p:nvSpPr>
        <p:spPr>
          <a:xfrm rot="-5400000">
            <a:off x="18751297"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62" name="Google Shape;362;p34"/>
          <p:cNvCxnSpPr>
            <a:endCxn id="361" idx="2"/>
          </p:cNvCxnSpPr>
          <p:nvPr/>
        </p:nvCxnSpPr>
        <p:spPr>
          <a:xfrm rot="10800000">
            <a:off x="19286347"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363" name="Google Shape;363;p34"/>
          <p:cNvSpPr/>
          <p:nvPr/>
        </p:nvSpPr>
        <p:spPr>
          <a:xfrm rot="-5400000">
            <a:off x="19654539"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64" name="Google Shape;364;p34"/>
          <p:cNvCxnSpPr>
            <a:endCxn id="363" idx="2"/>
          </p:cNvCxnSpPr>
          <p:nvPr/>
        </p:nvCxnSpPr>
        <p:spPr>
          <a:xfrm rot="10800000">
            <a:off x="20189589"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365" name="Google Shape;365;p34"/>
          <p:cNvSpPr/>
          <p:nvPr/>
        </p:nvSpPr>
        <p:spPr>
          <a:xfrm rot="-5400000">
            <a:off x="20557780"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66" name="Google Shape;366;p34"/>
          <p:cNvSpPr/>
          <p:nvPr/>
        </p:nvSpPr>
        <p:spPr>
          <a:xfrm rot="-5400000">
            <a:off x="16422409"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367" name="Google Shape;367;p34"/>
          <p:cNvCxnSpPr>
            <a:endCxn id="366" idx="2"/>
          </p:cNvCxnSpPr>
          <p:nvPr/>
        </p:nvCxnSpPr>
        <p:spPr>
          <a:xfrm rot="10800000">
            <a:off x="16957459"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368" name="Google Shape;368;p34"/>
          <p:cNvSpPr/>
          <p:nvPr/>
        </p:nvSpPr>
        <p:spPr>
          <a:xfrm rot="-5400000">
            <a:off x="17325650"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69" name="Google Shape;369;p34"/>
          <p:cNvCxnSpPr>
            <a:endCxn id="368" idx="2"/>
          </p:cNvCxnSpPr>
          <p:nvPr/>
        </p:nvCxnSpPr>
        <p:spPr>
          <a:xfrm rot="10800000">
            <a:off x="17860700"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370" name="Google Shape;370;p34"/>
          <p:cNvSpPr/>
          <p:nvPr/>
        </p:nvSpPr>
        <p:spPr>
          <a:xfrm rot="-5400000">
            <a:off x="18228892"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71" name="Google Shape;371;p34"/>
          <p:cNvCxnSpPr>
            <a:endCxn id="370" idx="2"/>
          </p:cNvCxnSpPr>
          <p:nvPr/>
        </p:nvCxnSpPr>
        <p:spPr>
          <a:xfrm rot="10800000">
            <a:off x="18763942"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372" name="Google Shape;372;p34"/>
          <p:cNvSpPr/>
          <p:nvPr/>
        </p:nvSpPr>
        <p:spPr>
          <a:xfrm rot="-5400000">
            <a:off x="19132134"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73" name="Google Shape;373;p34"/>
          <p:cNvSpPr/>
          <p:nvPr/>
        </p:nvSpPr>
        <p:spPr>
          <a:xfrm rot="-5400000">
            <a:off x="8068356" y="385867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374" name="Google Shape;374;p34"/>
          <p:cNvCxnSpPr>
            <a:stCxn id="373" idx="0"/>
            <a:endCxn id="344" idx="2"/>
          </p:cNvCxnSpPr>
          <p:nvPr/>
        </p:nvCxnSpPr>
        <p:spPr>
          <a:xfrm flipH="1">
            <a:off x="7586106" y="4117123"/>
            <a:ext cx="500400" cy="14400"/>
          </a:xfrm>
          <a:prstGeom prst="straightConnector1">
            <a:avLst/>
          </a:prstGeom>
          <a:noFill/>
          <a:ln w="9525" cap="flat" cmpd="sng">
            <a:solidFill>
              <a:schemeClr val="dk2"/>
            </a:solidFill>
            <a:prstDash val="solid"/>
            <a:round/>
            <a:headEnd type="none" w="med" len="med"/>
            <a:tailEnd type="triangle" w="med" len="med"/>
          </a:ln>
        </p:spPr>
      </p:cxnSp>
      <p:sp>
        <p:nvSpPr>
          <p:cNvPr id="375" name="Google Shape;375;p34"/>
          <p:cNvSpPr/>
          <p:nvPr/>
        </p:nvSpPr>
        <p:spPr>
          <a:xfrm rot="-5400000">
            <a:off x="8031331" y="1101022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76" name="Google Shape;376;p34"/>
          <p:cNvSpPr/>
          <p:nvPr/>
        </p:nvSpPr>
        <p:spPr>
          <a:xfrm rot="-5400000">
            <a:off x="5106306" y="7196911"/>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377" name="Google Shape;377;p34"/>
          <p:cNvPicPr preferRelativeResize="0"/>
          <p:nvPr/>
        </p:nvPicPr>
        <p:blipFill rotWithShape="1">
          <a:blip r:embed="rId5">
            <a:alphaModFix/>
          </a:blip>
          <a:srcRect t="-9350" b="9350"/>
          <a:stretch/>
        </p:blipFill>
        <p:spPr>
          <a:xfrm>
            <a:off x="3909450" y="6467482"/>
            <a:ext cx="1140459" cy="1291800"/>
          </a:xfrm>
          <a:prstGeom prst="rect">
            <a:avLst/>
          </a:prstGeom>
          <a:noFill/>
          <a:ln>
            <a:noFill/>
          </a:ln>
        </p:spPr>
      </p:pic>
      <p:pic>
        <p:nvPicPr>
          <p:cNvPr id="378" name="Google Shape;378;p34"/>
          <p:cNvPicPr preferRelativeResize="0"/>
          <p:nvPr/>
        </p:nvPicPr>
        <p:blipFill rotWithShape="1">
          <a:blip r:embed="rId5">
            <a:alphaModFix/>
          </a:blip>
          <a:srcRect t="-9350" b="9350"/>
          <a:stretch/>
        </p:blipFill>
        <p:spPr>
          <a:xfrm>
            <a:off x="6816525" y="10430482"/>
            <a:ext cx="1140459" cy="1291800"/>
          </a:xfrm>
          <a:prstGeom prst="rect">
            <a:avLst/>
          </a:prstGeom>
          <a:noFill/>
          <a:ln>
            <a:noFill/>
          </a:ln>
        </p:spPr>
      </p:pic>
      <p:sp>
        <p:nvSpPr>
          <p:cNvPr id="379" name="Google Shape;379;p34"/>
          <p:cNvSpPr/>
          <p:nvPr/>
        </p:nvSpPr>
        <p:spPr>
          <a:xfrm rot="-5400000">
            <a:off x="19780756" y="874852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380" name="Google Shape;380;p34"/>
          <p:cNvPicPr preferRelativeResize="0"/>
          <p:nvPr/>
        </p:nvPicPr>
        <p:blipFill rotWithShape="1">
          <a:blip r:embed="rId5">
            <a:alphaModFix/>
          </a:blip>
          <a:srcRect t="-9350" b="9350"/>
          <a:stretch/>
        </p:blipFill>
        <p:spPr>
          <a:xfrm>
            <a:off x="18565950" y="8168782"/>
            <a:ext cx="1140459" cy="1291800"/>
          </a:xfrm>
          <a:prstGeom prst="rect">
            <a:avLst/>
          </a:prstGeom>
          <a:noFill/>
          <a:ln>
            <a:noFill/>
          </a:ln>
        </p:spPr>
      </p:pic>
      <p:sp>
        <p:nvSpPr>
          <p:cNvPr id="381" name="Google Shape;381;p34"/>
          <p:cNvSpPr/>
          <p:nvPr/>
        </p:nvSpPr>
        <p:spPr>
          <a:xfrm rot="-5400000">
            <a:off x="18464531" y="559937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382" name="Google Shape;382;p34"/>
          <p:cNvPicPr preferRelativeResize="0"/>
          <p:nvPr/>
        </p:nvPicPr>
        <p:blipFill rotWithShape="1">
          <a:blip r:embed="rId5">
            <a:alphaModFix/>
          </a:blip>
          <a:srcRect t="-9350" b="9350"/>
          <a:stretch/>
        </p:blipFill>
        <p:spPr>
          <a:xfrm>
            <a:off x="17249725" y="5019632"/>
            <a:ext cx="1140459" cy="1291800"/>
          </a:xfrm>
          <a:prstGeom prst="rect">
            <a:avLst/>
          </a:prstGeom>
          <a:noFill/>
          <a:ln>
            <a:noFill/>
          </a:ln>
        </p:spPr>
      </p:pic>
      <p:sp>
        <p:nvSpPr>
          <p:cNvPr id="383" name="Google Shape;383;p34"/>
          <p:cNvSpPr/>
          <p:nvPr/>
        </p:nvSpPr>
        <p:spPr>
          <a:xfrm>
            <a:off x="10634450" y="8691550"/>
            <a:ext cx="3141900" cy="1660200"/>
          </a:xfrm>
          <a:prstGeom prst="wedgeRectCallout">
            <a:avLst>
              <a:gd name="adj1" fmla="val -37882"/>
              <a:gd name="adj2" fmla="val 61012"/>
            </a:avLst>
          </a:prstGeom>
          <a:solidFill>
            <a:schemeClr val="lt2"/>
          </a:solid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a:latin typeface="Proxima Nova"/>
                <a:ea typeface="Proxima Nova"/>
                <a:cs typeface="Proxima Nova"/>
                <a:sym typeface="Proxima Nova"/>
              </a:rPr>
              <a:t>What’s in this block?</a:t>
            </a:r>
            <a:endParaRPr sz="32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387"/>
        <p:cNvGrpSpPr/>
        <p:nvPr/>
      </p:nvGrpSpPr>
      <p:grpSpPr>
        <a:xfrm>
          <a:off x="0" y="0"/>
          <a:ext cx="0" cy="0"/>
          <a:chOff x="0" y="0"/>
          <a:chExt cx="0" cy="0"/>
        </a:xfrm>
      </p:grpSpPr>
      <p:sp>
        <p:nvSpPr>
          <p:cNvPr id="388" name="Google Shape;388;p35"/>
          <p:cNvSpPr/>
          <p:nvPr/>
        </p:nvSpPr>
        <p:spPr>
          <a:xfrm rot="-5400000">
            <a:off x="8691625" y="3212400"/>
            <a:ext cx="7092000" cy="72912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89" name="Google Shape;389;p3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6B6B6"/>
                </a:solidFill>
                <a:latin typeface="Proxima Nova"/>
                <a:ea typeface="Proxima Nova"/>
                <a:cs typeface="Proxima Nova"/>
                <a:sym typeface="Proxima Nova"/>
              </a:rPr>
              <a:t>HIGH LEVEL OVERVIEW</a:t>
            </a:r>
            <a:endParaRPr sz="4500" b="1">
              <a:solidFill>
                <a:srgbClr val="B6B6B6"/>
              </a:solidFill>
              <a:latin typeface="Proxima Nova"/>
              <a:ea typeface="Proxima Nova"/>
              <a:cs typeface="Proxima Nova"/>
              <a:sym typeface="Proxima Nova"/>
            </a:endParaRPr>
          </a:p>
        </p:txBody>
      </p:sp>
      <p:sp>
        <p:nvSpPr>
          <p:cNvPr id="390" name="Google Shape;390;p35"/>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a:latin typeface="Montserrat"/>
                <a:ea typeface="Montserrat"/>
                <a:cs typeface="Montserrat"/>
                <a:sym typeface="Montserrat"/>
              </a:rPr>
              <a:t>WHAT IS ETHEREUM?</a:t>
            </a:r>
            <a:endParaRPr sz="7200" b="1">
              <a:latin typeface="Montserrat"/>
              <a:ea typeface="Montserrat"/>
              <a:cs typeface="Montserrat"/>
              <a:sym typeface="Montserrat"/>
            </a:endParaRPr>
          </a:p>
        </p:txBody>
      </p:sp>
      <p:sp>
        <p:nvSpPr>
          <p:cNvPr id="391" name="Google Shape;391;p35"/>
          <p:cNvSpPr/>
          <p:nvPr/>
        </p:nvSpPr>
        <p:spPr>
          <a:xfrm>
            <a:off x="8823325" y="5766250"/>
            <a:ext cx="6828600" cy="40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latin typeface="Proxima Nova"/>
                <a:ea typeface="Proxima Nova"/>
                <a:cs typeface="Proxima Nova"/>
                <a:sym typeface="Proxima Nova"/>
              </a:rPr>
              <a:t>TRANSACTIONS</a:t>
            </a:r>
            <a:endParaRPr sz="3000">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p:txBody>
      </p:sp>
      <p:pic>
        <p:nvPicPr>
          <p:cNvPr id="394" name="Google Shape;394;p35"/>
          <p:cNvPicPr preferRelativeResize="0"/>
          <p:nvPr/>
        </p:nvPicPr>
        <p:blipFill rotWithShape="1">
          <a:blip r:embed="rId5">
            <a:alphaModFix/>
          </a:blip>
          <a:srcRect t="-9350" b="9350"/>
          <a:stretch/>
        </p:blipFill>
        <p:spPr>
          <a:xfrm>
            <a:off x="6104825" y="5661705"/>
            <a:ext cx="2146475" cy="2209894"/>
          </a:xfrm>
          <a:prstGeom prst="rect">
            <a:avLst/>
          </a:prstGeom>
          <a:noFill/>
          <a:ln>
            <a:noFill/>
          </a:ln>
        </p:spPr>
      </p:pic>
      <p:sp>
        <p:nvSpPr>
          <p:cNvPr id="395" name="Google Shape;395;p35"/>
          <p:cNvSpPr/>
          <p:nvPr/>
        </p:nvSpPr>
        <p:spPr>
          <a:xfrm>
            <a:off x="16223944" y="8454196"/>
            <a:ext cx="2200500" cy="22002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Justin</a:t>
            </a:r>
            <a:endParaRPr sz="1300">
              <a:latin typeface="Proxima Nova"/>
              <a:ea typeface="Proxima Nova"/>
              <a:cs typeface="Proxima Nova"/>
              <a:sym typeface="Proxima Nova"/>
            </a:endParaRPr>
          </a:p>
        </p:txBody>
      </p:sp>
      <p:sp>
        <p:nvSpPr>
          <p:cNvPr id="396" name="Google Shape;396;p35"/>
          <p:cNvSpPr/>
          <p:nvPr/>
        </p:nvSpPr>
        <p:spPr>
          <a:xfrm>
            <a:off x="17319925" y="5369951"/>
            <a:ext cx="3771600" cy="3278400"/>
          </a:xfrm>
          <a:prstGeom prst="wedgeRectCallout">
            <a:avLst>
              <a:gd name="adj1" fmla="val -37882"/>
              <a:gd name="adj2" fmla="val 61012"/>
            </a:avLst>
          </a:prstGeom>
          <a:solidFill>
            <a:schemeClr val="lt2"/>
          </a:solid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a:latin typeface="Proxima Nova"/>
                <a:ea typeface="Proxima Nova"/>
                <a:cs typeface="Proxima Nova"/>
                <a:sym typeface="Proxima Nova"/>
              </a:rPr>
              <a:t>Oh, it’s just a bunch of smart contract code…</a:t>
            </a:r>
            <a:endParaRPr sz="3200">
              <a:latin typeface="Proxima Nova"/>
              <a:ea typeface="Proxima Nova"/>
              <a:cs typeface="Proxima Nova"/>
              <a:sym typeface="Proxima Nova"/>
            </a:endParaRPr>
          </a:p>
          <a:p>
            <a:pPr marL="171450" marR="221758" lvl="0" indent="0" algn="l" rtl="0">
              <a:spcBef>
                <a:spcPts val="0"/>
              </a:spcBef>
              <a:spcAft>
                <a:spcPts val="0"/>
              </a:spcAft>
              <a:buNone/>
            </a:pPr>
            <a:r>
              <a:rPr lang="en-US" sz="3200">
                <a:latin typeface="Proxima Nova"/>
                <a:ea typeface="Proxima Nova"/>
                <a:cs typeface="Proxima Nova"/>
                <a:sym typeface="Proxima Nova"/>
              </a:rPr>
              <a:t>I’ll run this code and update my internal state!</a:t>
            </a:r>
            <a:endParaRPr sz="3200">
              <a:latin typeface="Proxima Nova"/>
              <a:ea typeface="Proxima Nova"/>
              <a:cs typeface="Proxima Nova"/>
              <a:sym typeface="Proxima Nova"/>
            </a:endParaRPr>
          </a:p>
        </p:txBody>
      </p:sp>
      <p:sp>
        <p:nvSpPr>
          <p:cNvPr id="397" name="Google Shape;397;p35"/>
          <p:cNvSpPr/>
          <p:nvPr/>
        </p:nvSpPr>
        <p:spPr>
          <a:xfrm>
            <a:off x="9771100" y="3606450"/>
            <a:ext cx="4830900" cy="72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Proxima Nova"/>
                <a:ea typeface="Proxima Nova"/>
                <a:cs typeface="Proxima Nova"/>
                <a:sym typeface="Proxima Nova"/>
              </a:rPr>
              <a:t>BLOCK HEADER</a:t>
            </a:r>
            <a:endParaRPr sz="3000">
              <a:latin typeface="Proxima Nova"/>
              <a:ea typeface="Proxima Nova"/>
              <a:cs typeface="Proxima Nova"/>
              <a:sym typeface="Proxima Nova"/>
            </a:endParaRPr>
          </a:p>
        </p:txBody>
      </p:sp>
      <p:sp>
        <p:nvSpPr>
          <p:cNvPr id="398" name="Google Shape;398;p35"/>
          <p:cNvSpPr/>
          <p:nvPr/>
        </p:nvSpPr>
        <p:spPr>
          <a:xfrm>
            <a:off x="8823325" y="4489775"/>
            <a:ext cx="3361500" cy="10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Proxima Nova"/>
                <a:ea typeface="Proxima Nova"/>
                <a:cs typeface="Proxima Nova"/>
                <a:sym typeface="Proxima Nova"/>
              </a:rPr>
              <a:t>PREV BLOCK HASH</a:t>
            </a:r>
            <a:endParaRPr sz="3000">
              <a:latin typeface="Proxima Nova"/>
              <a:ea typeface="Proxima Nova"/>
              <a:cs typeface="Proxima Nova"/>
              <a:sym typeface="Proxima Nova"/>
            </a:endParaRPr>
          </a:p>
        </p:txBody>
      </p:sp>
      <p:sp>
        <p:nvSpPr>
          <p:cNvPr id="399" name="Google Shape;399;p35"/>
          <p:cNvSpPr/>
          <p:nvPr/>
        </p:nvSpPr>
        <p:spPr>
          <a:xfrm>
            <a:off x="12290500" y="4489775"/>
            <a:ext cx="3361500" cy="10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Proxima Nova"/>
                <a:ea typeface="Proxima Nova"/>
                <a:cs typeface="Proxima Nova"/>
                <a:sym typeface="Proxima Nova"/>
              </a:rPr>
              <a:t>NONCE</a:t>
            </a:r>
            <a:endParaRPr sz="3000">
              <a:latin typeface="Proxima Nova"/>
              <a:ea typeface="Proxima Nova"/>
              <a:cs typeface="Proxima Nova"/>
              <a:sym typeface="Proxima Nova"/>
            </a:endParaRPr>
          </a:p>
        </p:txBody>
      </p:sp>
      <p:sp>
        <p:nvSpPr>
          <p:cNvPr id="400" name="Google Shape;400;p35"/>
          <p:cNvSpPr txBox="1"/>
          <p:nvPr/>
        </p:nvSpPr>
        <p:spPr>
          <a:xfrm>
            <a:off x="14992475" y="10654400"/>
            <a:ext cx="6573600" cy="16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Proxima Nova"/>
                <a:ea typeface="Proxima Nova"/>
                <a:cs typeface="Proxima Nova"/>
                <a:sym typeface="Proxima Nova"/>
              </a:rPr>
              <a:t>*This is not exactly how the transactions are stored.</a:t>
            </a:r>
            <a:endParaRPr sz="3600">
              <a:latin typeface="Proxima Nova"/>
              <a:ea typeface="Proxima Nova"/>
              <a:cs typeface="Proxima Nova"/>
              <a:sym typeface="Proxima Nova"/>
            </a:endParaRPr>
          </a:p>
        </p:txBody>
      </p:sp>
      <p:sp>
        <p:nvSpPr>
          <p:cNvPr id="401" name="Google Shape;401;p35"/>
          <p:cNvSpPr/>
          <p:nvPr/>
        </p:nvSpPr>
        <p:spPr>
          <a:xfrm>
            <a:off x="9036175" y="6771725"/>
            <a:ext cx="1949400" cy="220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x = 0</a:t>
            </a:r>
            <a:endParaRPr sz="4800">
              <a:latin typeface="Proxima Nova"/>
              <a:ea typeface="Proxima Nova"/>
              <a:cs typeface="Proxima Nova"/>
              <a:sym typeface="Proxima Nova"/>
            </a:endParaRPr>
          </a:p>
        </p:txBody>
      </p:sp>
      <p:sp>
        <p:nvSpPr>
          <p:cNvPr id="402" name="Google Shape;402;p35"/>
          <p:cNvSpPr/>
          <p:nvPr/>
        </p:nvSpPr>
        <p:spPr>
          <a:xfrm>
            <a:off x="11280225" y="6771725"/>
            <a:ext cx="1949400" cy="220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y = 0</a:t>
            </a:r>
            <a:endParaRPr sz="4800">
              <a:latin typeface="Proxima Nova"/>
              <a:ea typeface="Proxima Nova"/>
              <a:cs typeface="Proxima Nova"/>
              <a:sym typeface="Proxima Nova"/>
            </a:endParaRPr>
          </a:p>
        </p:txBody>
      </p:sp>
      <p:sp>
        <p:nvSpPr>
          <p:cNvPr id="403" name="Google Shape;403;p35"/>
          <p:cNvSpPr/>
          <p:nvPr/>
        </p:nvSpPr>
        <p:spPr>
          <a:xfrm>
            <a:off x="13524275" y="6771725"/>
            <a:ext cx="1949400" cy="220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z = 0</a:t>
            </a:r>
            <a:endParaRPr sz="4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407"/>
        <p:cNvGrpSpPr/>
        <p:nvPr/>
      </p:nvGrpSpPr>
      <p:grpSpPr>
        <a:xfrm>
          <a:off x="0" y="0"/>
          <a:ext cx="0" cy="0"/>
          <a:chOff x="0" y="0"/>
          <a:chExt cx="0" cy="0"/>
        </a:xfrm>
      </p:grpSpPr>
      <p:sp>
        <p:nvSpPr>
          <p:cNvPr id="408" name="Google Shape;408;p36"/>
          <p:cNvSpPr/>
          <p:nvPr/>
        </p:nvSpPr>
        <p:spPr>
          <a:xfrm rot="-5400000">
            <a:off x="3580475" y="3212400"/>
            <a:ext cx="7092000" cy="72912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409" name="Google Shape;409;p3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6B6B6"/>
                </a:solidFill>
                <a:latin typeface="Proxima Nova"/>
                <a:ea typeface="Proxima Nova"/>
                <a:cs typeface="Proxima Nova"/>
                <a:sym typeface="Proxima Nova"/>
              </a:rPr>
              <a:t>HIGH LEVEL OVERVIEW</a:t>
            </a:r>
            <a:endParaRPr sz="4500" b="1">
              <a:solidFill>
                <a:srgbClr val="B6B6B6"/>
              </a:solidFill>
              <a:latin typeface="Proxima Nova"/>
              <a:ea typeface="Proxima Nova"/>
              <a:cs typeface="Proxima Nova"/>
              <a:sym typeface="Proxima Nova"/>
            </a:endParaRPr>
          </a:p>
        </p:txBody>
      </p:sp>
      <p:sp>
        <p:nvSpPr>
          <p:cNvPr id="410" name="Google Shape;410;p36"/>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a:latin typeface="Montserrat"/>
                <a:ea typeface="Montserrat"/>
                <a:cs typeface="Montserrat"/>
                <a:sym typeface="Montserrat"/>
              </a:rPr>
              <a:t>WHAT IS ETHEREUM?</a:t>
            </a:r>
            <a:endParaRPr sz="7200" b="1">
              <a:latin typeface="Montserrat"/>
              <a:ea typeface="Montserrat"/>
              <a:cs typeface="Montserrat"/>
              <a:sym typeface="Montserrat"/>
            </a:endParaRPr>
          </a:p>
        </p:txBody>
      </p:sp>
      <p:sp>
        <p:nvSpPr>
          <p:cNvPr id="411" name="Google Shape;411;p36"/>
          <p:cNvSpPr/>
          <p:nvPr/>
        </p:nvSpPr>
        <p:spPr>
          <a:xfrm>
            <a:off x="3712175" y="5766250"/>
            <a:ext cx="6828600" cy="40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latin typeface="Proxima Nova"/>
                <a:ea typeface="Proxima Nova"/>
                <a:cs typeface="Proxima Nova"/>
                <a:sym typeface="Proxima Nova"/>
              </a:rPr>
              <a:t>TRANSACTIONS</a:t>
            </a:r>
            <a:endParaRPr sz="3000">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p:txBody>
      </p:sp>
      <p:pic>
        <p:nvPicPr>
          <p:cNvPr id="414" name="Google Shape;414;p36"/>
          <p:cNvPicPr preferRelativeResize="0"/>
          <p:nvPr/>
        </p:nvPicPr>
        <p:blipFill rotWithShape="1">
          <a:blip r:embed="rId5">
            <a:alphaModFix/>
          </a:blip>
          <a:srcRect t="-9350" b="9350"/>
          <a:stretch/>
        </p:blipFill>
        <p:spPr>
          <a:xfrm>
            <a:off x="993675" y="5661705"/>
            <a:ext cx="2146475" cy="2209894"/>
          </a:xfrm>
          <a:prstGeom prst="rect">
            <a:avLst/>
          </a:prstGeom>
          <a:noFill/>
          <a:ln>
            <a:noFill/>
          </a:ln>
        </p:spPr>
      </p:pic>
      <p:sp>
        <p:nvSpPr>
          <p:cNvPr id="415" name="Google Shape;415;p36"/>
          <p:cNvSpPr/>
          <p:nvPr/>
        </p:nvSpPr>
        <p:spPr>
          <a:xfrm>
            <a:off x="11112794" y="8454196"/>
            <a:ext cx="2200500" cy="22002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Justin</a:t>
            </a:r>
            <a:endParaRPr sz="1300">
              <a:latin typeface="Proxima Nova"/>
              <a:ea typeface="Proxima Nova"/>
              <a:cs typeface="Proxima Nova"/>
              <a:sym typeface="Proxima Nova"/>
            </a:endParaRPr>
          </a:p>
        </p:txBody>
      </p:sp>
      <p:sp>
        <p:nvSpPr>
          <p:cNvPr id="416" name="Google Shape;416;p36"/>
          <p:cNvSpPr/>
          <p:nvPr/>
        </p:nvSpPr>
        <p:spPr>
          <a:xfrm>
            <a:off x="4659950" y="3606450"/>
            <a:ext cx="4830900" cy="72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Proxima Nova"/>
                <a:ea typeface="Proxima Nova"/>
                <a:cs typeface="Proxima Nova"/>
                <a:sym typeface="Proxima Nova"/>
              </a:rPr>
              <a:t>BLOCK HEADER</a:t>
            </a:r>
            <a:endParaRPr sz="3000">
              <a:latin typeface="Proxima Nova"/>
              <a:ea typeface="Proxima Nova"/>
              <a:cs typeface="Proxima Nova"/>
              <a:sym typeface="Proxima Nova"/>
            </a:endParaRPr>
          </a:p>
        </p:txBody>
      </p:sp>
      <p:sp>
        <p:nvSpPr>
          <p:cNvPr id="417" name="Google Shape;417;p36"/>
          <p:cNvSpPr/>
          <p:nvPr/>
        </p:nvSpPr>
        <p:spPr>
          <a:xfrm>
            <a:off x="3712175" y="4489775"/>
            <a:ext cx="3361500" cy="10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Proxima Nova"/>
                <a:ea typeface="Proxima Nova"/>
                <a:cs typeface="Proxima Nova"/>
                <a:sym typeface="Proxima Nova"/>
              </a:rPr>
              <a:t>PREV BLOCK HASH</a:t>
            </a:r>
            <a:endParaRPr sz="3000">
              <a:latin typeface="Proxima Nova"/>
              <a:ea typeface="Proxima Nova"/>
              <a:cs typeface="Proxima Nova"/>
              <a:sym typeface="Proxima Nova"/>
            </a:endParaRPr>
          </a:p>
        </p:txBody>
      </p:sp>
      <p:sp>
        <p:nvSpPr>
          <p:cNvPr id="418" name="Google Shape;418;p36"/>
          <p:cNvSpPr/>
          <p:nvPr/>
        </p:nvSpPr>
        <p:spPr>
          <a:xfrm>
            <a:off x="7179350" y="4489775"/>
            <a:ext cx="3361500" cy="10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Proxima Nova"/>
                <a:ea typeface="Proxima Nova"/>
                <a:cs typeface="Proxima Nova"/>
                <a:sym typeface="Proxima Nova"/>
              </a:rPr>
              <a:t>NONCE</a:t>
            </a:r>
            <a:endParaRPr sz="3000">
              <a:latin typeface="Proxima Nova"/>
              <a:ea typeface="Proxima Nova"/>
              <a:cs typeface="Proxima Nova"/>
              <a:sym typeface="Proxima Nova"/>
            </a:endParaRPr>
          </a:p>
        </p:txBody>
      </p:sp>
      <p:sp>
        <p:nvSpPr>
          <p:cNvPr id="419" name="Google Shape;419;p36"/>
          <p:cNvSpPr/>
          <p:nvPr/>
        </p:nvSpPr>
        <p:spPr>
          <a:xfrm>
            <a:off x="3925025" y="6771725"/>
            <a:ext cx="1949400" cy="220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x = 1</a:t>
            </a:r>
            <a:endParaRPr sz="4800">
              <a:latin typeface="Proxima Nova"/>
              <a:ea typeface="Proxima Nova"/>
              <a:cs typeface="Proxima Nova"/>
              <a:sym typeface="Proxima Nova"/>
            </a:endParaRPr>
          </a:p>
        </p:txBody>
      </p:sp>
      <p:sp>
        <p:nvSpPr>
          <p:cNvPr id="420" name="Google Shape;420;p36"/>
          <p:cNvSpPr/>
          <p:nvPr/>
        </p:nvSpPr>
        <p:spPr>
          <a:xfrm>
            <a:off x="6169075" y="6771725"/>
            <a:ext cx="1949400" cy="220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y = 2</a:t>
            </a:r>
            <a:endParaRPr sz="4800">
              <a:latin typeface="Proxima Nova"/>
              <a:ea typeface="Proxima Nova"/>
              <a:cs typeface="Proxima Nova"/>
              <a:sym typeface="Proxima Nova"/>
            </a:endParaRPr>
          </a:p>
        </p:txBody>
      </p:sp>
      <p:sp>
        <p:nvSpPr>
          <p:cNvPr id="421" name="Google Shape;421;p36"/>
          <p:cNvSpPr/>
          <p:nvPr/>
        </p:nvSpPr>
        <p:spPr>
          <a:xfrm>
            <a:off x="8413125" y="6771725"/>
            <a:ext cx="1949400" cy="220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z = 3</a:t>
            </a:r>
            <a:endParaRPr sz="4800">
              <a:latin typeface="Proxima Nova"/>
              <a:ea typeface="Proxima Nova"/>
              <a:cs typeface="Proxima Nova"/>
              <a:sym typeface="Proxima Nova"/>
            </a:endParaRPr>
          </a:p>
        </p:txBody>
      </p:sp>
      <p:sp>
        <p:nvSpPr>
          <p:cNvPr id="422" name="Google Shape;422;p36"/>
          <p:cNvSpPr/>
          <p:nvPr/>
        </p:nvSpPr>
        <p:spPr>
          <a:xfrm>
            <a:off x="11509150" y="4127900"/>
            <a:ext cx="8188800" cy="4326300"/>
          </a:xfrm>
          <a:prstGeom prst="cloudCallout">
            <a:avLst>
              <a:gd name="adj1" fmla="val -30951"/>
              <a:gd name="adj2" fmla="val 594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13009050" y="5229400"/>
            <a:ext cx="1529700" cy="173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x = 0</a:t>
            </a:r>
            <a:endParaRPr sz="4800">
              <a:latin typeface="Proxima Nova"/>
              <a:ea typeface="Proxima Nova"/>
              <a:cs typeface="Proxima Nova"/>
              <a:sym typeface="Proxima Nova"/>
            </a:endParaRPr>
          </a:p>
        </p:txBody>
      </p:sp>
      <p:sp>
        <p:nvSpPr>
          <p:cNvPr id="424" name="Google Shape;424;p36"/>
          <p:cNvSpPr/>
          <p:nvPr/>
        </p:nvSpPr>
        <p:spPr>
          <a:xfrm>
            <a:off x="14736675" y="5229400"/>
            <a:ext cx="1529700" cy="173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y = 0</a:t>
            </a:r>
            <a:endParaRPr sz="4800">
              <a:latin typeface="Proxima Nova"/>
              <a:ea typeface="Proxima Nova"/>
              <a:cs typeface="Proxima Nova"/>
              <a:sym typeface="Proxima Nova"/>
            </a:endParaRPr>
          </a:p>
        </p:txBody>
      </p:sp>
      <p:sp>
        <p:nvSpPr>
          <p:cNvPr id="425" name="Google Shape;425;p36"/>
          <p:cNvSpPr/>
          <p:nvPr/>
        </p:nvSpPr>
        <p:spPr>
          <a:xfrm>
            <a:off x="16464300" y="5229400"/>
            <a:ext cx="1529700" cy="173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z = 0</a:t>
            </a:r>
            <a:endParaRPr sz="4800">
              <a:latin typeface="Proxima Nova"/>
              <a:ea typeface="Proxima Nova"/>
              <a:cs typeface="Proxima Nova"/>
              <a:sym typeface="Proxima Nova"/>
            </a:endParaRPr>
          </a:p>
        </p:txBody>
      </p:sp>
      <p:sp>
        <p:nvSpPr>
          <p:cNvPr id="426" name="Google Shape;426;p36"/>
          <p:cNvSpPr/>
          <p:nvPr/>
        </p:nvSpPr>
        <p:spPr>
          <a:xfrm>
            <a:off x="13009050" y="5229400"/>
            <a:ext cx="1529700" cy="173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x = 1</a:t>
            </a:r>
            <a:endParaRPr sz="4800">
              <a:latin typeface="Proxima Nova"/>
              <a:ea typeface="Proxima Nova"/>
              <a:cs typeface="Proxima Nova"/>
              <a:sym typeface="Proxima Nova"/>
            </a:endParaRPr>
          </a:p>
        </p:txBody>
      </p:sp>
      <p:sp>
        <p:nvSpPr>
          <p:cNvPr id="427" name="Google Shape;427;p36"/>
          <p:cNvSpPr/>
          <p:nvPr/>
        </p:nvSpPr>
        <p:spPr>
          <a:xfrm>
            <a:off x="14736675" y="5229400"/>
            <a:ext cx="1529700" cy="173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y = 2</a:t>
            </a:r>
            <a:endParaRPr sz="4800">
              <a:latin typeface="Proxima Nova"/>
              <a:ea typeface="Proxima Nova"/>
              <a:cs typeface="Proxima Nova"/>
              <a:sym typeface="Proxima Nova"/>
            </a:endParaRPr>
          </a:p>
        </p:txBody>
      </p:sp>
      <p:sp>
        <p:nvSpPr>
          <p:cNvPr id="428" name="Google Shape;428;p36"/>
          <p:cNvSpPr/>
          <p:nvPr/>
        </p:nvSpPr>
        <p:spPr>
          <a:xfrm>
            <a:off x="16464300" y="5229400"/>
            <a:ext cx="1529700" cy="173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z = 3</a:t>
            </a:r>
            <a:endParaRPr sz="4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1000"/>
                                        <p:tgtEl>
                                          <p:spTgt spid="427"/>
                                        </p:tgtEl>
                                      </p:cBhvr>
                                    </p:animEffect>
                                  </p:childTnLst>
                                </p:cTn>
                              </p:par>
                              <p:par>
                                <p:cTn id="8" presetID="10" presetClass="entr" presetSubtype="0" fill="hold" nodeType="withEffect">
                                  <p:stCondLst>
                                    <p:cond delay="0"/>
                                  </p:stCondLst>
                                  <p:childTnLst>
                                    <p:set>
                                      <p:cBhvr>
                                        <p:cTn id="9" dur="1" fill="hold">
                                          <p:stCondLst>
                                            <p:cond delay="0"/>
                                          </p:stCondLst>
                                        </p:cTn>
                                        <p:tgtEl>
                                          <p:spTgt spid="428"/>
                                        </p:tgtEl>
                                        <p:attrNameLst>
                                          <p:attrName>style.visibility</p:attrName>
                                        </p:attrNameLst>
                                      </p:cBhvr>
                                      <p:to>
                                        <p:strVal val="visible"/>
                                      </p:to>
                                    </p:set>
                                    <p:animEffect transition="in" filter="fade">
                                      <p:cBhvr>
                                        <p:cTn id="10" dur="1000"/>
                                        <p:tgtEl>
                                          <p:spTgt spid="428"/>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32"/>
        <p:cNvGrpSpPr/>
        <p:nvPr/>
      </p:nvGrpSpPr>
      <p:grpSpPr>
        <a:xfrm>
          <a:off x="0" y="0"/>
          <a:ext cx="0" cy="0"/>
          <a:chOff x="0" y="0"/>
          <a:chExt cx="0" cy="0"/>
        </a:xfrm>
      </p:grpSpPr>
      <p:sp>
        <p:nvSpPr>
          <p:cNvPr id="434" name="Google Shape;434;p37"/>
          <p:cNvSpPr txBox="1"/>
          <p:nvPr/>
        </p:nvSpPr>
        <p:spPr>
          <a:xfrm>
            <a:off x="2924725" y="1079000"/>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WHAT IS ETHEREUM?</a:t>
            </a:r>
            <a:endParaRPr sz="7200" b="1" dirty="0">
              <a:solidFill>
                <a:schemeClr val="bg1"/>
              </a:solidFill>
              <a:latin typeface="Montserrat"/>
              <a:ea typeface="Montserrat"/>
              <a:cs typeface="Montserrat"/>
              <a:sym typeface="Montserrat"/>
            </a:endParaRPr>
          </a:p>
        </p:txBody>
      </p:sp>
      <p:sp>
        <p:nvSpPr>
          <p:cNvPr id="435" name="Google Shape;435;p3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436" name="Google Shape;436;p37"/>
          <p:cNvSpPr txBox="1"/>
          <p:nvPr/>
        </p:nvSpPr>
        <p:spPr>
          <a:xfrm>
            <a:off x="2716477" y="4266216"/>
            <a:ext cx="8315400" cy="6102300"/>
          </a:xfrm>
          <a:prstGeom prst="rect">
            <a:avLst/>
          </a:prstGeom>
          <a:noFill/>
          <a:ln>
            <a:noFill/>
          </a:ln>
        </p:spPr>
        <p:txBody>
          <a:bodyPr spcFirstLastPara="1" wrap="square" lIns="0" tIns="155700" rIns="0" bIns="0" anchor="t" anchorCtr="0">
            <a:noAutofit/>
          </a:bodyPr>
          <a:lstStyle/>
          <a:p>
            <a:pPr marL="177800" marR="0" lvl="0" indent="-12700" algn="ctr" rtl="0">
              <a:lnSpc>
                <a:spcPct val="100000"/>
              </a:lnSpc>
              <a:spcBef>
                <a:spcPts val="0"/>
              </a:spcBef>
              <a:spcAft>
                <a:spcPts val="0"/>
              </a:spcAft>
              <a:buNone/>
            </a:pPr>
            <a:r>
              <a:rPr lang="en-US" sz="4800" b="1">
                <a:solidFill>
                  <a:srgbClr val="424242"/>
                </a:solidFill>
                <a:latin typeface="Proxima Nova"/>
                <a:ea typeface="Proxima Nova"/>
                <a:cs typeface="Proxima Nova"/>
                <a:sym typeface="Proxima Nova"/>
              </a:rPr>
              <a:t>Bitcoin</a:t>
            </a:r>
            <a:endParaRPr sz="4800">
              <a:latin typeface="Proxima Nova"/>
              <a:ea typeface="Proxima Nova"/>
              <a:cs typeface="Proxima Nova"/>
              <a:sym typeface="Proxima Nova"/>
            </a:endParaRPr>
          </a:p>
          <a:p>
            <a:pPr marL="965200" marR="0" lvl="0" indent="-933450" algn="l" rtl="0">
              <a:lnSpc>
                <a:spcPct val="100000"/>
              </a:lnSpc>
              <a:spcBef>
                <a:spcPts val="90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First successful cryptocurrency</a:t>
            </a:r>
            <a:endParaRPr sz="430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Trustless</a:t>
            </a:r>
            <a:endParaRPr sz="430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Immutable</a:t>
            </a:r>
            <a:endParaRPr sz="430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Uncensorable</a:t>
            </a:r>
            <a:endParaRPr sz="430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Pseudonymous</a:t>
            </a:r>
            <a:endParaRPr sz="430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No central point of failure</a:t>
            </a:r>
            <a:endParaRPr sz="430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One-CPU-One-Vote</a:t>
            </a:r>
            <a:endParaRPr sz="43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41"/>
        <p:cNvGrpSpPr/>
        <p:nvPr/>
      </p:nvGrpSpPr>
      <p:grpSpPr>
        <a:xfrm>
          <a:off x="0" y="0"/>
          <a:ext cx="0" cy="0"/>
          <a:chOff x="0" y="0"/>
          <a:chExt cx="0" cy="0"/>
        </a:xfrm>
      </p:grpSpPr>
      <p:sp>
        <p:nvSpPr>
          <p:cNvPr id="443" name="Google Shape;443;p38"/>
          <p:cNvSpPr txBox="1"/>
          <p:nvPr/>
        </p:nvSpPr>
        <p:spPr>
          <a:xfrm>
            <a:off x="2924725" y="1079000"/>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WHAT IS ETHEREUM?</a:t>
            </a:r>
            <a:endParaRPr sz="7200" b="1" dirty="0">
              <a:solidFill>
                <a:schemeClr val="bg1"/>
              </a:solidFill>
              <a:latin typeface="Montserrat"/>
              <a:ea typeface="Montserrat"/>
              <a:cs typeface="Montserrat"/>
              <a:sym typeface="Montserrat"/>
            </a:endParaRPr>
          </a:p>
        </p:txBody>
      </p:sp>
      <p:sp>
        <p:nvSpPr>
          <p:cNvPr id="444" name="Google Shape;444;p3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endParaRPr sz="4500" b="1">
              <a:solidFill>
                <a:schemeClr val="tx1"/>
              </a:solidFill>
              <a:latin typeface="Proxima Nova"/>
              <a:ea typeface="Proxima Nova"/>
              <a:cs typeface="Proxima Nova"/>
              <a:sym typeface="Proxima Nova"/>
            </a:endParaRPr>
          </a:p>
        </p:txBody>
      </p:sp>
      <p:sp>
        <p:nvSpPr>
          <p:cNvPr id="445" name="Google Shape;445;p38"/>
          <p:cNvSpPr txBox="1"/>
          <p:nvPr/>
        </p:nvSpPr>
        <p:spPr>
          <a:xfrm>
            <a:off x="5988950" y="6690200"/>
            <a:ext cx="11418600" cy="1530300"/>
          </a:xfrm>
          <a:prstGeom prst="rect">
            <a:avLst/>
          </a:prstGeom>
          <a:noFill/>
          <a:ln>
            <a:noFill/>
          </a:ln>
        </p:spPr>
        <p:txBody>
          <a:bodyPr spcFirstLastPara="1" wrap="square" lIns="0" tIns="33850" rIns="0" bIns="0" anchor="t" anchorCtr="0">
            <a:noAutofit/>
          </a:bodyPr>
          <a:lstStyle/>
          <a:p>
            <a:pPr marL="38100" lvl="0" indent="0" algn="l" rtl="0">
              <a:spcBef>
                <a:spcPts val="0"/>
              </a:spcBef>
              <a:spcAft>
                <a:spcPts val="0"/>
              </a:spcAft>
              <a:buNone/>
            </a:pPr>
            <a:r>
              <a:rPr lang="en-US" sz="9600" b="1" dirty="0">
                <a:solidFill>
                  <a:srgbClr val="424242"/>
                </a:solidFill>
              </a:rPr>
              <a:t>WHO WOULD WIN?</a:t>
            </a:r>
            <a:endParaRPr sz="9600" b="1" dirty="0">
              <a:solidFill>
                <a:srgbClr val="424242"/>
              </a:solidFill>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55"/>
        <p:cNvGrpSpPr/>
        <p:nvPr/>
      </p:nvGrpSpPr>
      <p:grpSpPr>
        <a:xfrm>
          <a:off x="0" y="0"/>
          <a:ext cx="0" cy="0"/>
          <a:chOff x="0" y="0"/>
          <a:chExt cx="0" cy="0"/>
        </a:xfrm>
      </p:grpSpPr>
      <p:sp>
        <p:nvSpPr>
          <p:cNvPr id="457" name="Google Shape;457;p39"/>
          <p:cNvSpPr txBox="1"/>
          <p:nvPr/>
        </p:nvSpPr>
        <p:spPr>
          <a:xfrm>
            <a:off x="2862659" y="558311"/>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WHAT IS ETHEREUM?</a:t>
            </a:r>
            <a:endParaRPr sz="7200" b="1" dirty="0">
              <a:solidFill>
                <a:schemeClr val="bg1"/>
              </a:solidFill>
              <a:latin typeface="Montserrat"/>
              <a:ea typeface="Montserrat"/>
              <a:cs typeface="Montserrat"/>
              <a:sym typeface="Montserrat"/>
            </a:endParaRPr>
          </a:p>
        </p:txBody>
      </p:sp>
      <p:sp>
        <p:nvSpPr>
          <p:cNvPr id="458" name="Google Shape;458;p3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COMPARISON WITH BITCOIN</a:t>
            </a:r>
            <a:endParaRPr sz="4500" b="1">
              <a:solidFill>
                <a:srgbClr val="BFBFBF"/>
              </a:solidFill>
              <a:latin typeface="Proxima Nova"/>
              <a:ea typeface="Proxima Nova"/>
              <a:cs typeface="Proxima Nova"/>
              <a:sym typeface="Proxima Nova"/>
            </a:endParaRPr>
          </a:p>
        </p:txBody>
      </p:sp>
      <p:sp>
        <p:nvSpPr>
          <p:cNvPr id="459" name="Google Shape;459;p39"/>
          <p:cNvSpPr/>
          <p:nvPr/>
        </p:nvSpPr>
        <p:spPr>
          <a:xfrm>
            <a:off x="1929359" y="4066523"/>
            <a:ext cx="20397900" cy="0"/>
          </a:xfrm>
          <a:custGeom>
            <a:avLst/>
            <a:gdLst/>
            <a:ahLst/>
            <a:cxnLst/>
            <a:rect l="l" t="t" r="r" b="b"/>
            <a:pathLst>
              <a:path w="120000" h="120000" extrusionOk="0">
                <a:moveTo>
                  <a:pt x="0" y="0"/>
                </a:moveTo>
                <a:lnTo>
                  <a:pt x="119991" y="0"/>
                </a:lnTo>
              </a:path>
            </a:pathLst>
          </a:custGeom>
          <a:noFill/>
          <a:ln w="380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460" name="Google Shape;460;p39"/>
          <p:cNvSpPr/>
          <p:nvPr/>
        </p:nvSpPr>
        <p:spPr>
          <a:xfrm>
            <a:off x="11951796" y="4042789"/>
            <a:ext cx="0" cy="7503300"/>
          </a:xfrm>
          <a:custGeom>
            <a:avLst/>
            <a:gdLst/>
            <a:ahLst/>
            <a:cxnLst/>
            <a:rect l="l" t="t" r="r" b="b"/>
            <a:pathLst>
              <a:path w="120000" h="120000" extrusionOk="0">
                <a:moveTo>
                  <a:pt x="0" y="0"/>
                </a:moveTo>
                <a:lnTo>
                  <a:pt x="0" y="119987"/>
                </a:lnTo>
              </a:path>
            </a:pathLst>
          </a:custGeom>
          <a:noFill/>
          <a:ln w="380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461" name="Google Shape;461;p39"/>
          <p:cNvSpPr txBox="1"/>
          <p:nvPr/>
        </p:nvSpPr>
        <p:spPr>
          <a:xfrm>
            <a:off x="14915640" y="2683189"/>
            <a:ext cx="4535700" cy="1287300"/>
          </a:xfrm>
          <a:prstGeom prst="rect">
            <a:avLst/>
          </a:prstGeom>
          <a:noFill/>
          <a:ln>
            <a:noFill/>
          </a:ln>
        </p:spPr>
        <p:txBody>
          <a:bodyPr spcFirstLastPara="1" wrap="square" lIns="0" tIns="33850" rIns="0" bIns="0" anchor="t" anchorCtr="0">
            <a:noAutofit/>
          </a:bodyPr>
          <a:lstStyle/>
          <a:p>
            <a:pPr marL="38100" marR="0" lvl="0" indent="0" algn="l" rtl="0">
              <a:lnSpc>
                <a:spcPct val="100000"/>
              </a:lnSpc>
              <a:spcBef>
                <a:spcPts val="0"/>
              </a:spcBef>
              <a:spcAft>
                <a:spcPts val="0"/>
              </a:spcAft>
              <a:buNone/>
            </a:pPr>
            <a:r>
              <a:rPr lang="en-US" sz="8000" b="1">
                <a:solidFill>
                  <a:srgbClr val="424242"/>
                </a:solidFill>
                <a:latin typeface="Proxima Nova"/>
                <a:ea typeface="Proxima Nova"/>
                <a:cs typeface="Proxima Nova"/>
                <a:sym typeface="Proxima Nova"/>
              </a:rPr>
              <a:t>Ethereum</a:t>
            </a:r>
            <a:endParaRPr sz="8000">
              <a:latin typeface="Proxima Nova"/>
              <a:ea typeface="Proxima Nova"/>
              <a:cs typeface="Proxima Nova"/>
              <a:sym typeface="Proxima Nova"/>
            </a:endParaRPr>
          </a:p>
        </p:txBody>
      </p:sp>
      <p:sp>
        <p:nvSpPr>
          <p:cNvPr id="462" name="Google Shape;462;p39"/>
          <p:cNvSpPr txBox="1"/>
          <p:nvPr/>
        </p:nvSpPr>
        <p:spPr>
          <a:xfrm>
            <a:off x="4299290" y="2683189"/>
            <a:ext cx="4535700" cy="1287300"/>
          </a:xfrm>
          <a:prstGeom prst="rect">
            <a:avLst/>
          </a:prstGeom>
          <a:noFill/>
          <a:ln>
            <a:noFill/>
          </a:ln>
        </p:spPr>
        <p:txBody>
          <a:bodyPr spcFirstLastPara="1" wrap="square" lIns="0" tIns="33850" rIns="0" bIns="0" anchor="t" anchorCtr="0">
            <a:noAutofit/>
          </a:bodyPr>
          <a:lstStyle/>
          <a:p>
            <a:pPr marL="38100" marR="0" lvl="0" indent="0" algn="ctr" rtl="0">
              <a:lnSpc>
                <a:spcPct val="100000"/>
              </a:lnSpc>
              <a:spcBef>
                <a:spcPts val="0"/>
              </a:spcBef>
              <a:spcAft>
                <a:spcPts val="0"/>
              </a:spcAft>
              <a:buNone/>
            </a:pPr>
            <a:r>
              <a:rPr lang="en-US" sz="8000" b="1">
                <a:solidFill>
                  <a:srgbClr val="424242"/>
                </a:solidFill>
                <a:latin typeface="Proxima Nova"/>
                <a:ea typeface="Proxima Nova"/>
                <a:cs typeface="Proxima Nova"/>
                <a:sym typeface="Proxima Nova"/>
              </a:rPr>
              <a:t>Bitcoin</a:t>
            </a:r>
            <a:endParaRPr sz="8000">
              <a:latin typeface="Proxima Nova"/>
              <a:ea typeface="Proxima Nova"/>
              <a:cs typeface="Proxima Nova"/>
              <a:sym typeface="Proxima Nova"/>
            </a:endParaRPr>
          </a:p>
        </p:txBody>
      </p:sp>
      <p:sp>
        <p:nvSpPr>
          <p:cNvPr id="463" name="Google Shape;463;p39"/>
          <p:cNvSpPr txBox="1"/>
          <p:nvPr/>
        </p:nvSpPr>
        <p:spPr>
          <a:xfrm>
            <a:off x="12428800" y="4635825"/>
            <a:ext cx="9552000" cy="5960700"/>
          </a:xfrm>
          <a:prstGeom prst="rect">
            <a:avLst/>
          </a:prstGeom>
          <a:noFill/>
          <a:ln>
            <a:noFill/>
          </a:ln>
        </p:spPr>
        <p:txBody>
          <a:bodyPr spcFirstLastPara="1" wrap="square" lIns="0" tIns="120175" rIns="0" bIns="0" anchor="t" anchorCtr="0">
            <a:noAutofit/>
          </a:bodyPr>
          <a:lstStyle/>
          <a:p>
            <a:pPr marL="965200" marR="0" lvl="0" indent="-933450" algn="l" rtl="0">
              <a:lnSpc>
                <a:spcPct val="100000"/>
              </a:lnSpc>
              <a:spcBef>
                <a:spcPts val="0"/>
              </a:spcBef>
              <a:spcAft>
                <a:spcPts val="0"/>
              </a:spcAft>
              <a:buClr>
                <a:srgbClr val="424242"/>
              </a:buClr>
              <a:buSzPts val="4300"/>
              <a:buFont typeface="Proxima Nova"/>
              <a:buChar char="●"/>
            </a:pPr>
            <a:r>
              <a:rPr lang="en-US" sz="4300" dirty="0">
                <a:solidFill>
                  <a:srgbClr val="424242"/>
                </a:solidFill>
                <a:highlight>
                  <a:schemeClr val="accent2"/>
                </a:highlight>
                <a:latin typeface="Proxima Nova"/>
                <a:ea typeface="Proxima Nova"/>
                <a:cs typeface="Proxima Nova"/>
                <a:sym typeface="Proxima Nova"/>
              </a:rPr>
              <a:t>Smart Contract</a:t>
            </a:r>
            <a:r>
              <a:rPr lang="en-US" sz="4300" dirty="0">
                <a:solidFill>
                  <a:srgbClr val="424242"/>
                </a:solidFill>
                <a:latin typeface="Proxima Nova"/>
                <a:ea typeface="Proxima Nova"/>
                <a:cs typeface="Proxima Nova"/>
                <a:sym typeface="Proxima Nova"/>
              </a:rPr>
              <a:t> Blockchain Platform</a:t>
            </a:r>
            <a:endParaRPr sz="4300" dirty="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dirty="0">
                <a:solidFill>
                  <a:srgbClr val="424242"/>
                </a:solidFill>
                <a:latin typeface="Proxima Nova"/>
                <a:ea typeface="Proxima Nova"/>
                <a:cs typeface="Proxima Nova"/>
                <a:sym typeface="Proxima Nova"/>
              </a:rPr>
              <a:t>Asset: ether</a:t>
            </a:r>
            <a:endParaRPr sz="4300" dirty="0">
              <a:latin typeface="Proxima Nova"/>
              <a:ea typeface="Proxima Nova"/>
              <a:cs typeface="Proxima Nova"/>
              <a:sym typeface="Proxima Nova"/>
            </a:endParaRPr>
          </a:p>
          <a:p>
            <a:pPr marL="1828800" marR="520700" lvl="0" indent="-501650" algn="l" rtl="0">
              <a:lnSpc>
                <a:spcPct val="113300"/>
              </a:lnSpc>
              <a:spcBef>
                <a:spcPts val="0"/>
              </a:spcBef>
              <a:spcAft>
                <a:spcPts val="0"/>
              </a:spcAft>
              <a:buClr>
                <a:srgbClr val="424242"/>
              </a:buClr>
              <a:buSzPts val="4300"/>
              <a:buFont typeface="Proxima Nova"/>
              <a:buAutoNum type="arabicPeriod"/>
            </a:pPr>
            <a:r>
              <a:rPr lang="en-US" sz="4300" dirty="0">
                <a:solidFill>
                  <a:srgbClr val="424242"/>
                </a:solidFill>
                <a:latin typeface="Proxima Nova"/>
                <a:ea typeface="Proxima Nova"/>
                <a:cs typeface="Proxima Nova"/>
                <a:sym typeface="Proxima Nova"/>
              </a:rPr>
              <a:t>Fund computation</a:t>
            </a:r>
            <a:endParaRPr sz="4300" dirty="0">
              <a:solidFill>
                <a:srgbClr val="424242"/>
              </a:solidFill>
              <a:latin typeface="Proxima Nova"/>
              <a:ea typeface="Proxima Nova"/>
              <a:cs typeface="Proxima Nova"/>
              <a:sym typeface="Proxima Nova"/>
            </a:endParaRPr>
          </a:p>
          <a:p>
            <a:pPr marL="1828800" marR="520700" lvl="0" indent="-501650" algn="l" rtl="0">
              <a:lnSpc>
                <a:spcPct val="113300"/>
              </a:lnSpc>
              <a:spcBef>
                <a:spcPts val="0"/>
              </a:spcBef>
              <a:spcAft>
                <a:spcPts val="0"/>
              </a:spcAft>
              <a:buClr>
                <a:srgbClr val="424242"/>
              </a:buClr>
              <a:buSzPts val="4300"/>
              <a:buFont typeface="Proxima Nova"/>
              <a:buAutoNum type="arabicPeriod"/>
            </a:pPr>
            <a:r>
              <a:rPr lang="en-US" sz="4300" dirty="0">
                <a:solidFill>
                  <a:srgbClr val="424242"/>
                </a:solidFill>
                <a:latin typeface="Proxima Nova"/>
                <a:ea typeface="Proxima Nova"/>
                <a:cs typeface="Proxima Nova"/>
                <a:sym typeface="Proxima Nova"/>
              </a:rPr>
              <a:t>Align incentives</a:t>
            </a:r>
            <a:endParaRPr sz="4300" dirty="0">
              <a:solidFill>
                <a:srgbClr val="424242"/>
              </a:solidFill>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dirty="0">
                <a:solidFill>
                  <a:srgbClr val="424242"/>
                </a:solidFill>
                <a:highlight>
                  <a:schemeClr val="accent2"/>
                </a:highlight>
                <a:latin typeface="Proxima Nova"/>
                <a:ea typeface="Proxima Nova"/>
                <a:cs typeface="Proxima Nova"/>
                <a:sym typeface="Proxima Nova"/>
              </a:rPr>
              <a:t>Complex and feature-rich</a:t>
            </a:r>
            <a:endParaRPr sz="4300" dirty="0">
              <a:highlight>
                <a:schemeClr val="accent2"/>
              </a:highlight>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dirty="0">
                <a:solidFill>
                  <a:srgbClr val="424242"/>
                </a:solidFill>
                <a:latin typeface="Proxima Nova"/>
                <a:ea typeface="Proxima Nova"/>
                <a:cs typeface="Proxima Nova"/>
                <a:sym typeface="Proxima Nova"/>
              </a:rPr>
              <a:t>Turing-complete scripting language</a:t>
            </a:r>
            <a:endParaRPr sz="4300" dirty="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dirty="0">
                <a:solidFill>
                  <a:srgbClr val="424242"/>
                </a:solidFill>
                <a:highlight>
                  <a:schemeClr val="accent2"/>
                </a:highlight>
                <a:latin typeface="Proxima Nova"/>
                <a:ea typeface="Proxima Nova"/>
                <a:cs typeface="Proxima Nova"/>
                <a:sym typeface="Proxima Nova"/>
              </a:rPr>
              <a:t>Account</a:t>
            </a:r>
            <a:r>
              <a:rPr lang="en-US" sz="4300" dirty="0">
                <a:solidFill>
                  <a:srgbClr val="424242"/>
                </a:solidFill>
                <a:latin typeface="Proxima Nova"/>
                <a:ea typeface="Proxima Nova"/>
                <a:cs typeface="Proxima Nova"/>
                <a:sym typeface="Proxima Nova"/>
              </a:rPr>
              <a:t>-based</a:t>
            </a:r>
            <a:endParaRPr sz="4300" dirty="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dirty="0">
                <a:solidFill>
                  <a:srgbClr val="424242"/>
                </a:solidFill>
                <a:latin typeface="Proxima Nova"/>
                <a:ea typeface="Proxima Nova"/>
                <a:cs typeface="Proxima Nova"/>
                <a:sym typeface="Proxima Nova"/>
              </a:rPr>
              <a:t>Uses P</a:t>
            </a:r>
            <a:r>
              <a:rPr lang="hu-HU" sz="4300" dirty="0" err="1">
                <a:solidFill>
                  <a:srgbClr val="424242"/>
                </a:solidFill>
                <a:latin typeface="Proxima Nova"/>
                <a:ea typeface="Proxima Nova"/>
                <a:cs typeface="Proxima Nova"/>
                <a:sym typeface="Proxima Nova"/>
              </a:rPr>
              <a:t>roof</a:t>
            </a:r>
            <a:r>
              <a:rPr lang="hu-HU" sz="4300" dirty="0">
                <a:solidFill>
                  <a:srgbClr val="424242"/>
                </a:solidFill>
                <a:latin typeface="Proxima Nova"/>
                <a:ea typeface="Proxima Nova"/>
                <a:cs typeface="Proxima Nova"/>
                <a:sym typeface="Proxima Nova"/>
              </a:rPr>
              <a:t>-</a:t>
            </a:r>
            <a:r>
              <a:rPr lang="en-US" sz="4300" dirty="0">
                <a:solidFill>
                  <a:srgbClr val="424242"/>
                </a:solidFill>
                <a:latin typeface="Proxima Nova"/>
                <a:ea typeface="Proxima Nova"/>
                <a:cs typeface="Proxima Nova"/>
                <a:sym typeface="Proxima Nova"/>
              </a:rPr>
              <a:t>o</a:t>
            </a:r>
            <a:r>
              <a:rPr lang="hu-HU" sz="4300" dirty="0">
                <a:solidFill>
                  <a:srgbClr val="424242"/>
                </a:solidFill>
                <a:latin typeface="Proxima Nova"/>
                <a:ea typeface="Proxima Nova"/>
                <a:cs typeface="Proxima Nova"/>
                <a:sym typeface="Proxima Nova"/>
              </a:rPr>
              <a:t>f-</a:t>
            </a:r>
            <a:r>
              <a:rPr lang="en-US" sz="4300" dirty="0">
                <a:solidFill>
                  <a:srgbClr val="424242"/>
                </a:solidFill>
                <a:latin typeface="Proxima Nova"/>
                <a:ea typeface="Proxima Nova"/>
                <a:cs typeface="Proxima Nova"/>
                <a:sym typeface="Proxima Nova"/>
              </a:rPr>
              <a:t>S</a:t>
            </a:r>
            <a:r>
              <a:rPr lang="hu-HU" sz="4300" dirty="0" err="1">
                <a:solidFill>
                  <a:srgbClr val="424242"/>
                </a:solidFill>
                <a:latin typeface="Proxima Nova"/>
                <a:ea typeface="Proxima Nova"/>
                <a:cs typeface="Proxima Nova"/>
                <a:sym typeface="Proxima Nova"/>
              </a:rPr>
              <a:t>take</a:t>
            </a:r>
            <a:endParaRPr sz="4300" dirty="0">
              <a:latin typeface="Proxima Nova"/>
              <a:ea typeface="Proxima Nova"/>
              <a:cs typeface="Proxima Nova"/>
              <a:sym typeface="Proxima Nova"/>
            </a:endParaRPr>
          </a:p>
        </p:txBody>
      </p:sp>
      <p:sp>
        <p:nvSpPr>
          <p:cNvPr id="464" name="Google Shape;464;p39"/>
          <p:cNvSpPr txBox="1"/>
          <p:nvPr/>
        </p:nvSpPr>
        <p:spPr>
          <a:xfrm>
            <a:off x="2055700" y="4635825"/>
            <a:ext cx="9552000" cy="5960700"/>
          </a:xfrm>
          <a:prstGeom prst="rect">
            <a:avLst/>
          </a:prstGeom>
          <a:noFill/>
          <a:ln>
            <a:noFill/>
          </a:ln>
        </p:spPr>
        <p:txBody>
          <a:bodyPr spcFirstLastPara="1" wrap="square" lIns="0" tIns="120175" rIns="0" bIns="0" anchor="t" anchorCtr="0">
            <a:noAutofit/>
          </a:bodyPr>
          <a:lstStyle/>
          <a:p>
            <a:pPr marL="965200" marR="0" lvl="0" indent="-933450" algn="l" rtl="0">
              <a:lnSpc>
                <a:spcPct val="100000"/>
              </a:lnSpc>
              <a:spcBef>
                <a:spcPts val="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The </a:t>
            </a:r>
            <a:r>
              <a:rPr lang="en-US" sz="4300">
                <a:solidFill>
                  <a:srgbClr val="424242"/>
                </a:solidFill>
                <a:highlight>
                  <a:schemeClr val="accent2"/>
                </a:highlight>
                <a:latin typeface="Proxima Nova"/>
                <a:ea typeface="Proxima Nova"/>
                <a:cs typeface="Proxima Nova"/>
                <a:sym typeface="Proxima Nova"/>
              </a:rPr>
              <a:t>“Gold Standard”</a:t>
            </a:r>
            <a:r>
              <a:rPr lang="en-US" sz="4300">
                <a:solidFill>
                  <a:srgbClr val="424242"/>
                </a:solidFill>
                <a:latin typeface="Proxima Nova"/>
                <a:ea typeface="Proxima Nova"/>
                <a:cs typeface="Proxima Nova"/>
                <a:sym typeface="Proxima Nova"/>
              </a:rPr>
              <a:t> of blockchains</a:t>
            </a:r>
            <a:endParaRPr sz="430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Asset: bitcoins</a:t>
            </a:r>
            <a:endParaRPr sz="4300">
              <a:latin typeface="Proxima Nova"/>
              <a:ea typeface="Proxima Nova"/>
              <a:cs typeface="Proxima Nova"/>
              <a:sym typeface="Proxima Nova"/>
            </a:endParaRPr>
          </a:p>
          <a:p>
            <a:pPr marL="2184400" marR="520700" lvl="1" indent="-933450" algn="l" rtl="0">
              <a:lnSpc>
                <a:spcPct val="113300"/>
              </a:lnSpc>
              <a:spcBef>
                <a:spcPts val="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Primary purpose of the Bitcoin blockchain</a:t>
            </a:r>
            <a:endParaRPr sz="4300" i="0" u="none" strike="noStrike" cap="none">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a:solidFill>
                  <a:srgbClr val="424242"/>
                </a:solidFill>
                <a:highlight>
                  <a:schemeClr val="accent2"/>
                </a:highlight>
                <a:latin typeface="Proxima Nova"/>
                <a:ea typeface="Proxima Nova"/>
                <a:cs typeface="Proxima Nova"/>
                <a:sym typeface="Proxima Nova"/>
              </a:rPr>
              <a:t>Simple and robust</a:t>
            </a:r>
            <a:endParaRPr sz="4300">
              <a:highlight>
                <a:schemeClr val="accent2"/>
              </a:highlight>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Stack-based, primitive scripting language, not Turing-complete</a:t>
            </a:r>
            <a:endParaRPr sz="430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a:solidFill>
                  <a:srgbClr val="424242"/>
                </a:solidFill>
                <a:highlight>
                  <a:schemeClr val="accent2"/>
                </a:highlight>
                <a:latin typeface="Proxima Nova"/>
                <a:ea typeface="Proxima Nova"/>
                <a:cs typeface="Proxima Nova"/>
                <a:sym typeface="Proxima Nova"/>
              </a:rPr>
              <a:t>UTXO</a:t>
            </a:r>
            <a:r>
              <a:rPr lang="en-US" sz="4300">
                <a:solidFill>
                  <a:srgbClr val="424242"/>
                </a:solidFill>
                <a:latin typeface="Proxima Nova"/>
                <a:ea typeface="Proxima Nova"/>
                <a:cs typeface="Proxima Nova"/>
                <a:sym typeface="Proxima Nova"/>
              </a:rPr>
              <a:t>-based</a:t>
            </a:r>
            <a:endParaRPr sz="4300">
              <a:latin typeface="Proxima Nova"/>
              <a:ea typeface="Proxima Nova"/>
              <a:cs typeface="Proxima Nova"/>
              <a:sym typeface="Proxima Nova"/>
            </a:endParaRPr>
          </a:p>
          <a:p>
            <a:pPr marL="965200" marR="0" lvl="0" indent="-933450" algn="l" rtl="0">
              <a:lnSpc>
                <a:spcPct val="100000"/>
              </a:lnSpc>
              <a:spcBef>
                <a:spcPts val="700"/>
              </a:spcBef>
              <a:spcAft>
                <a:spcPts val="0"/>
              </a:spcAft>
              <a:buClr>
                <a:srgbClr val="424242"/>
              </a:buClr>
              <a:buSzPts val="4300"/>
              <a:buFont typeface="Proxima Nova"/>
              <a:buChar char="●"/>
            </a:pPr>
            <a:r>
              <a:rPr lang="en-US" sz="4300">
                <a:solidFill>
                  <a:srgbClr val="424242"/>
                </a:solidFill>
                <a:latin typeface="Proxima Nova"/>
                <a:ea typeface="Proxima Nova"/>
                <a:cs typeface="Proxima Nova"/>
                <a:sym typeface="Proxima Nova"/>
              </a:rPr>
              <a:t>Will likely remain Proof-of-Work</a:t>
            </a:r>
            <a:endParaRPr sz="43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69"/>
        <p:cNvGrpSpPr/>
        <p:nvPr/>
      </p:nvGrpSpPr>
      <p:grpSpPr>
        <a:xfrm>
          <a:off x="0" y="0"/>
          <a:ext cx="0" cy="0"/>
          <a:chOff x="0" y="0"/>
          <a:chExt cx="0" cy="0"/>
        </a:xfrm>
      </p:grpSpPr>
      <p:sp>
        <p:nvSpPr>
          <p:cNvPr id="471" name="Google Shape;471;p40"/>
          <p:cNvSpPr txBox="1"/>
          <p:nvPr/>
        </p:nvSpPr>
        <p:spPr>
          <a:xfrm>
            <a:off x="2924725" y="584888"/>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ETHEREUM ACCOUNTS</a:t>
            </a:r>
            <a:endParaRPr sz="7200" b="1" dirty="0">
              <a:solidFill>
                <a:schemeClr val="bg1"/>
              </a:solidFill>
              <a:latin typeface="Montserrat"/>
              <a:ea typeface="Montserrat"/>
              <a:cs typeface="Montserrat"/>
              <a:sym typeface="Montserrat"/>
            </a:endParaRPr>
          </a:p>
        </p:txBody>
      </p:sp>
      <p:sp>
        <p:nvSpPr>
          <p:cNvPr id="472" name="Google Shape;472;p4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ACCOUNTS RATIONALE</a:t>
            </a:r>
            <a:endParaRPr sz="4500" b="1">
              <a:solidFill>
                <a:srgbClr val="BFBFBF"/>
              </a:solidFill>
              <a:latin typeface="Proxima Nova"/>
              <a:ea typeface="Proxima Nova"/>
              <a:cs typeface="Proxima Nova"/>
              <a:sym typeface="Proxima Nova"/>
            </a:endParaRPr>
          </a:p>
        </p:txBody>
      </p:sp>
      <p:sp>
        <p:nvSpPr>
          <p:cNvPr id="473" name="Google Shape;473;p40"/>
          <p:cNvSpPr/>
          <p:nvPr/>
        </p:nvSpPr>
        <p:spPr>
          <a:xfrm>
            <a:off x="6544948" y="6264627"/>
            <a:ext cx="4941900" cy="3915300"/>
          </a:xfrm>
          <a:custGeom>
            <a:avLst/>
            <a:gdLst/>
            <a:ahLst/>
            <a:cxnLst/>
            <a:rect l="l" t="t" r="r" b="b"/>
            <a:pathLst>
              <a:path w="120000" h="120000" extrusionOk="0">
                <a:moveTo>
                  <a:pt x="0" y="19997"/>
                </a:moveTo>
                <a:lnTo>
                  <a:pt x="321" y="15967"/>
                </a:lnTo>
                <a:lnTo>
                  <a:pt x="1244" y="12213"/>
                </a:lnTo>
                <a:lnTo>
                  <a:pt x="2704" y="8816"/>
                </a:lnTo>
                <a:lnTo>
                  <a:pt x="4638" y="5857"/>
                </a:lnTo>
                <a:lnTo>
                  <a:pt x="6982" y="3415"/>
                </a:lnTo>
                <a:lnTo>
                  <a:pt x="9673" y="1571"/>
                </a:lnTo>
                <a:lnTo>
                  <a:pt x="12646" y="406"/>
                </a:lnTo>
                <a:lnTo>
                  <a:pt x="15838" y="0"/>
                </a:lnTo>
                <a:lnTo>
                  <a:pt x="104150" y="0"/>
                </a:lnTo>
                <a:lnTo>
                  <a:pt x="107254" y="387"/>
                </a:lnTo>
                <a:lnTo>
                  <a:pt x="110211" y="1522"/>
                </a:lnTo>
                <a:lnTo>
                  <a:pt x="112937" y="3359"/>
                </a:lnTo>
                <a:lnTo>
                  <a:pt x="115350" y="5857"/>
                </a:lnTo>
                <a:lnTo>
                  <a:pt x="117328" y="8902"/>
                </a:lnTo>
                <a:lnTo>
                  <a:pt x="118783" y="12344"/>
                </a:lnTo>
                <a:lnTo>
                  <a:pt x="119681" y="16077"/>
                </a:lnTo>
                <a:lnTo>
                  <a:pt x="119989" y="19997"/>
                </a:lnTo>
                <a:lnTo>
                  <a:pt x="119989" y="99983"/>
                </a:lnTo>
                <a:lnTo>
                  <a:pt x="119667" y="104013"/>
                </a:lnTo>
                <a:lnTo>
                  <a:pt x="118744" y="107767"/>
                </a:lnTo>
                <a:lnTo>
                  <a:pt x="117284" y="111165"/>
                </a:lnTo>
                <a:lnTo>
                  <a:pt x="115350" y="114124"/>
                </a:lnTo>
                <a:lnTo>
                  <a:pt x="113006" y="116566"/>
                </a:lnTo>
                <a:lnTo>
                  <a:pt x="110315" y="118410"/>
                </a:lnTo>
                <a:lnTo>
                  <a:pt x="107342" y="119576"/>
                </a:lnTo>
                <a:lnTo>
                  <a:pt x="104150" y="119982"/>
                </a:lnTo>
                <a:lnTo>
                  <a:pt x="15838" y="119982"/>
                </a:lnTo>
                <a:lnTo>
                  <a:pt x="12646" y="119576"/>
                </a:lnTo>
                <a:lnTo>
                  <a:pt x="9673" y="118410"/>
                </a:lnTo>
                <a:lnTo>
                  <a:pt x="6982" y="116566"/>
                </a:lnTo>
                <a:lnTo>
                  <a:pt x="4638" y="114124"/>
                </a:lnTo>
                <a:lnTo>
                  <a:pt x="2704" y="111165"/>
                </a:lnTo>
                <a:lnTo>
                  <a:pt x="1244" y="107767"/>
                </a:lnTo>
                <a:lnTo>
                  <a:pt x="321" y="104013"/>
                </a:lnTo>
                <a:lnTo>
                  <a:pt x="0" y="99983"/>
                </a:lnTo>
                <a:lnTo>
                  <a:pt x="0" y="19997"/>
                </a:lnTo>
                <a:close/>
              </a:path>
            </a:pathLst>
          </a:custGeom>
          <a:noFill/>
          <a:ln w="9525" cap="flat" cmpd="sng">
            <a:solidFill>
              <a:srgbClr val="B6B6B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474" name="Google Shape;474;p40"/>
          <p:cNvSpPr txBox="1"/>
          <p:nvPr/>
        </p:nvSpPr>
        <p:spPr>
          <a:xfrm>
            <a:off x="6739637" y="3746821"/>
            <a:ext cx="4548300" cy="1988100"/>
          </a:xfrm>
          <a:prstGeom prst="rect">
            <a:avLst/>
          </a:prstGeom>
          <a:noFill/>
          <a:ln>
            <a:noFill/>
          </a:ln>
        </p:spPr>
        <p:txBody>
          <a:bodyPr spcFirstLastPara="1" wrap="square" lIns="0" tIns="33850" rIns="0" bIns="0" anchor="t" anchorCtr="0">
            <a:noAutofit/>
          </a:bodyPr>
          <a:lstStyle/>
          <a:p>
            <a:pPr marL="38100" marR="0" lvl="0" indent="0" algn="l" rtl="0">
              <a:lnSpc>
                <a:spcPct val="100000"/>
              </a:lnSpc>
              <a:spcBef>
                <a:spcPts val="0"/>
              </a:spcBef>
              <a:spcAft>
                <a:spcPts val="0"/>
              </a:spcAft>
              <a:buNone/>
            </a:pPr>
            <a:r>
              <a:rPr lang="en-US" sz="3700" b="1">
                <a:solidFill>
                  <a:srgbClr val="3B3B3B"/>
                </a:solidFill>
                <a:latin typeface="Proxima Nova"/>
                <a:ea typeface="Proxima Nova"/>
                <a:cs typeface="Proxima Nova"/>
                <a:sym typeface="Proxima Nova"/>
              </a:rPr>
              <a:t>Bitcoin:</a:t>
            </a:r>
            <a:endParaRPr sz="3700">
              <a:latin typeface="Proxima Nova"/>
              <a:ea typeface="Proxima Nova"/>
              <a:cs typeface="Proxima Nova"/>
              <a:sym typeface="Proxima Nova"/>
            </a:endParaRPr>
          </a:p>
          <a:p>
            <a:pPr marL="38100" marR="12700" lvl="0" indent="0" algn="l" rtl="0">
              <a:lnSpc>
                <a:spcPct val="118333"/>
              </a:lnSpc>
              <a:spcBef>
                <a:spcPts val="3200"/>
              </a:spcBef>
              <a:spcAft>
                <a:spcPts val="0"/>
              </a:spcAft>
              <a:buNone/>
            </a:pPr>
            <a:r>
              <a:rPr lang="en-US" sz="3200">
                <a:solidFill>
                  <a:srgbClr val="424242"/>
                </a:solidFill>
                <a:latin typeface="Proxima Nova"/>
                <a:ea typeface="Proxima Nova"/>
                <a:cs typeface="Proxima Nova"/>
                <a:sym typeface="Proxima Nova"/>
              </a:rPr>
              <a:t>Bob owns private keys to  set of UTXOs</a:t>
            </a:r>
            <a:endParaRPr sz="3200">
              <a:latin typeface="Proxima Nova"/>
              <a:ea typeface="Proxima Nova"/>
              <a:cs typeface="Proxima Nova"/>
              <a:sym typeface="Proxima Nova"/>
            </a:endParaRPr>
          </a:p>
        </p:txBody>
      </p:sp>
      <p:sp>
        <p:nvSpPr>
          <p:cNvPr id="475" name="Google Shape;475;p40"/>
          <p:cNvSpPr txBox="1"/>
          <p:nvPr/>
        </p:nvSpPr>
        <p:spPr>
          <a:xfrm>
            <a:off x="7419251" y="6614952"/>
            <a:ext cx="3174300" cy="968700"/>
          </a:xfrm>
          <a:prstGeom prst="rect">
            <a:avLst/>
          </a:prstGeom>
          <a:noFill/>
          <a:ln w="9525" cap="flat" cmpd="sng">
            <a:solidFill>
              <a:srgbClr val="B6B6B6"/>
            </a:solidFill>
            <a:prstDash val="solid"/>
            <a:round/>
            <a:headEnd type="none" w="sm" len="sm"/>
            <a:tailEnd type="none" w="sm" len="sm"/>
          </a:ln>
        </p:spPr>
        <p:txBody>
          <a:bodyPr spcFirstLastPara="1" wrap="square" lIns="0" tIns="225150" rIns="0" bIns="0" anchor="t" anchorCtr="0">
            <a:noAutofit/>
          </a:bodyPr>
          <a:lstStyle/>
          <a:p>
            <a:pPr marL="330200" marR="0" lvl="0" indent="-25400" algn="l" rtl="0">
              <a:lnSpc>
                <a:spcPct val="100000"/>
              </a:lnSpc>
              <a:spcBef>
                <a:spcPts val="0"/>
              </a:spcBef>
              <a:spcAft>
                <a:spcPts val="0"/>
              </a:spcAft>
              <a:buNone/>
            </a:pPr>
            <a:r>
              <a:rPr lang="en-US" sz="3200">
                <a:solidFill>
                  <a:srgbClr val="666666"/>
                </a:solidFill>
                <a:latin typeface="Proxima Nova"/>
                <a:ea typeface="Proxima Nova"/>
                <a:cs typeface="Proxima Nova"/>
                <a:sym typeface="Proxima Nova"/>
              </a:rPr>
              <a:t>5 BTC ⇒ Bob</a:t>
            </a:r>
            <a:endParaRPr sz="3200">
              <a:latin typeface="Proxima Nova"/>
              <a:ea typeface="Proxima Nova"/>
              <a:cs typeface="Proxima Nova"/>
              <a:sym typeface="Proxima Nova"/>
            </a:endParaRPr>
          </a:p>
        </p:txBody>
      </p:sp>
      <p:sp>
        <p:nvSpPr>
          <p:cNvPr id="476" name="Google Shape;476;p40"/>
          <p:cNvSpPr/>
          <p:nvPr/>
        </p:nvSpPr>
        <p:spPr>
          <a:xfrm>
            <a:off x="12100954" y="6264627"/>
            <a:ext cx="4941900" cy="3915300"/>
          </a:xfrm>
          <a:custGeom>
            <a:avLst/>
            <a:gdLst/>
            <a:ahLst/>
            <a:cxnLst/>
            <a:rect l="l" t="t" r="r" b="b"/>
            <a:pathLst>
              <a:path w="120000" h="120000" extrusionOk="0">
                <a:moveTo>
                  <a:pt x="0" y="19997"/>
                </a:moveTo>
                <a:lnTo>
                  <a:pt x="321" y="15967"/>
                </a:lnTo>
                <a:lnTo>
                  <a:pt x="1244" y="12213"/>
                </a:lnTo>
                <a:lnTo>
                  <a:pt x="2705" y="8816"/>
                </a:lnTo>
                <a:lnTo>
                  <a:pt x="4639" y="5857"/>
                </a:lnTo>
                <a:lnTo>
                  <a:pt x="6983" y="3415"/>
                </a:lnTo>
                <a:lnTo>
                  <a:pt x="9674" y="1571"/>
                </a:lnTo>
                <a:lnTo>
                  <a:pt x="12647" y="406"/>
                </a:lnTo>
                <a:lnTo>
                  <a:pt x="15840" y="0"/>
                </a:lnTo>
                <a:lnTo>
                  <a:pt x="104150" y="0"/>
                </a:lnTo>
                <a:lnTo>
                  <a:pt x="107255" y="387"/>
                </a:lnTo>
                <a:lnTo>
                  <a:pt x="110212" y="1522"/>
                </a:lnTo>
                <a:lnTo>
                  <a:pt x="112938" y="3359"/>
                </a:lnTo>
                <a:lnTo>
                  <a:pt x="115350" y="5857"/>
                </a:lnTo>
                <a:lnTo>
                  <a:pt x="117328" y="8902"/>
                </a:lnTo>
                <a:lnTo>
                  <a:pt x="118783" y="12344"/>
                </a:lnTo>
                <a:lnTo>
                  <a:pt x="119681" y="16077"/>
                </a:lnTo>
                <a:lnTo>
                  <a:pt x="119989" y="19997"/>
                </a:lnTo>
                <a:lnTo>
                  <a:pt x="119989" y="99983"/>
                </a:lnTo>
                <a:lnTo>
                  <a:pt x="119667" y="104013"/>
                </a:lnTo>
                <a:lnTo>
                  <a:pt x="118744" y="107767"/>
                </a:lnTo>
                <a:lnTo>
                  <a:pt x="117284" y="111165"/>
                </a:lnTo>
                <a:lnTo>
                  <a:pt x="115350" y="114124"/>
                </a:lnTo>
                <a:lnTo>
                  <a:pt x="113006" y="116566"/>
                </a:lnTo>
                <a:lnTo>
                  <a:pt x="110315" y="118410"/>
                </a:lnTo>
                <a:lnTo>
                  <a:pt x="107342" y="119576"/>
                </a:lnTo>
                <a:lnTo>
                  <a:pt x="104150" y="119982"/>
                </a:lnTo>
                <a:lnTo>
                  <a:pt x="15840" y="119982"/>
                </a:lnTo>
                <a:lnTo>
                  <a:pt x="12647" y="119576"/>
                </a:lnTo>
                <a:lnTo>
                  <a:pt x="9674" y="118410"/>
                </a:lnTo>
                <a:lnTo>
                  <a:pt x="6983" y="116566"/>
                </a:lnTo>
                <a:lnTo>
                  <a:pt x="4639" y="114124"/>
                </a:lnTo>
                <a:lnTo>
                  <a:pt x="2705" y="111165"/>
                </a:lnTo>
                <a:lnTo>
                  <a:pt x="1244" y="107767"/>
                </a:lnTo>
                <a:lnTo>
                  <a:pt x="321" y="104013"/>
                </a:lnTo>
                <a:lnTo>
                  <a:pt x="0" y="99983"/>
                </a:lnTo>
                <a:lnTo>
                  <a:pt x="0" y="19997"/>
                </a:lnTo>
                <a:close/>
              </a:path>
            </a:pathLst>
          </a:custGeom>
          <a:noFill/>
          <a:ln w="9525" cap="flat" cmpd="sng">
            <a:solidFill>
              <a:srgbClr val="B6B6B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477" name="Google Shape;477;p40"/>
          <p:cNvSpPr txBox="1"/>
          <p:nvPr/>
        </p:nvSpPr>
        <p:spPr>
          <a:xfrm>
            <a:off x="12486705" y="6817872"/>
            <a:ext cx="3756600" cy="2277600"/>
          </a:xfrm>
          <a:prstGeom prst="rect">
            <a:avLst/>
          </a:prstGeom>
          <a:noFill/>
          <a:ln>
            <a:noFill/>
          </a:ln>
        </p:spPr>
        <p:txBody>
          <a:bodyPr spcFirstLastPara="1" wrap="square" lIns="0" tIns="33850" rIns="0" bIns="0" anchor="t" anchorCtr="0">
            <a:noAutofit/>
          </a:bodyPr>
          <a:lstStyle/>
          <a:p>
            <a:pPr marL="38100" marR="12700" lvl="0" indent="0" algn="l" rtl="0">
              <a:lnSpc>
                <a:spcPct val="151000"/>
              </a:lnSpc>
              <a:spcBef>
                <a:spcPts val="0"/>
              </a:spcBef>
              <a:spcAft>
                <a:spcPts val="0"/>
              </a:spcAft>
              <a:buNone/>
            </a:pPr>
            <a:r>
              <a:rPr lang="en-US" sz="3200">
                <a:solidFill>
                  <a:srgbClr val="666666"/>
                </a:solidFill>
                <a:latin typeface="Proxima Nova"/>
                <a:ea typeface="Proxima Nova"/>
                <a:cs typeface="Proxima Nova"/>
                <a:sym typeface="Proxima Nova"/>
              </a:rPr>
              <a:t>address: “0xfa38b...”  balance: 10 ETH  code: c := a + b</a:t>
            </a:r>
            <a:endParaRPr sz="3200">
              <a:latin typeface="Proxima Nova"/>
              <a:ea typeface="Proxima Nova"/>
              <a:cs typeface="Proxima Nova"/>
              <a:sym typeface="Proxima Nova"/>
            </a:endParaRPr>
          </a:p>
        </p:txBody>
      </p:sp>
      <p:sp>
        <p:nvSpPr>
          <p:cNvPr id="478" name="Google Shape;478;p40"/>
          <p:cNvSpPr txBox="1"/>
          <p:nvPr/>
        </p:nvSpPr>
        <p:spPr>
          <a:xfrm>
            <a:off x="12296255" y="3746821"/>
            <a:ext cx="4707600" cy="1988100"/>
          </a:xfrm>
          <a:prstGeom prst="rect">
            <a:avLst/>
          </a:prstGeom>
          <a:noFill/>
          <a:ln>
            <a:noFill/>
          </a:ln>
        </p:spPr>
        <p:txBody>
          <a:bodyPr spcFirstLastPara="1" wrap="square" lIns="0" tIns="33850" rIns="0" bIns="0" anchor="t" anchorCtr="0">
            <a:noAutofit/>
          </a:bodyPr>
          <a:lstStyle/>
          <a:p>
            <a:pPr marL="38100" marR="0" lvl="0" indent="0" algn="l" rtl="0">
              <a:lnSpc>
                <a:spcPct val="100000"/>
              </a:lnSpc>
              <a:spcBef>
                <a:spcPts val="0"/>
              </a:spcBef>
              <a:spcAft>
                <a:spcPts val="0"/>
              </a:spcAft>
              <a:buNone/>
            </a:pPr>
            <a:r>
              <a:rPr lang="en-US" sz="3700" b="1">
                <a:solidFill>
                  <a:srgbClr val="3B3B3B"/>
                </a:solidFill>
                <a:latin typeface="Proxima Nova"/>
                <a:ea typeface="Proxima Nova"/>
                <a:cs typeface="Proxima Nova"/>
                <a:sym typeface="Proxima Nova"/>
              </a:rPr>
              <a:t>Ethereum:</a:t>
            </a:r>
            <a:endParaRPr sz="3700">
              <a:latin typeface="Proxima Nova"/>
              <a:ea typeface="Proxima Nova"/>
              <a:cs typeface="Proxima Nova"/>
              <a:sym typeface="Proxima Nova"/>
            </a:endParaRPr>
          </a:p>
          <a:p>
            <a:pPr marL="38100" marR="12700" lvl="0" indent="0" algn="l" rtl="0">
              <a:lnSpc>
                <a:spcPct val="118333"/>
              </a:lnSpc>
              <a:spcBef>
                <a:spcPts val="3200"/>
              </a:spcBef>
              <a:spcAft>
                <a:spcPts val="0"/>
              </a:spcAft>
              <a:buNone/>
            </a:pPr>
            <a:r>
              <a:rPr lang="en-US" sz="3200">
                <a:solidFill>
                  <a:srgbClr val="424242"/>
                </a:solidFill>
                <a:latin typeface="Proxima Nova"/>
                <a:ea typeface="Proxima Nova"/>
                <a:cs typeface="Proxima Nova"/>
                <a:sym typeface="Proxima Nova"/>
              </a:rPr>
              <a:t>Alice owns private keys to  an account</a:t>
            </a:r>
            <a:endParaRPr sz="3200">
              <a:latin typeface="Proxima Nova"/>
              <a:ea typeface="Proxima Nova"/>
              <a:cs typeface="Proxima Nova"/>
              <a:sym typeface="Proxima Nova"/>
            </a:endParaRPr>
          </a:p>
        </p:txBody>
      </p:sp>
      <p:sp>
        <p:nvSpPr>
          <p:cNvPr id="479" name="Google Shape;479;p40"/>
          <p:cNvSpPr txBox="1"/>
          <p:nvPr/>
        </p:nvSpPr>
        <p:spPr>
          <a:xfrm>
            <a:off x="7419251" y="8861581"/>
            <a:ext cx="3174300" cy="968700"/>
          </a:xfrm>
          <a:prstGeom prst="rect">
            <a:avLst/>
          </a:prstGeom>
          <a:noFill/>
          <a:ln w="9525" cap="flat" cmpd="sng">
            <a:solidFill>
              <a:srgbClr val="B6B6B6"/>
            </a:solidFill>
            <a:prstDash val="solid"/>
            <a:round/>
            <a:headEnd type="none" w="sm" len="sm"/>
            <a:tailEnd type="none" w="sm" len="sm"/>
          </a:ln>
        </p:spPr>
        <p:txBody>
          <a:bodyPr spcFirstLastPara="1" wrap="square" lIns="0" tIns="225150" rIns="0" bIns="0" anchor="t" anchorCtr="0">
            <a:noAutofit/>
          </a:bodyPr>
          <a:lstStyle/>
          <a:p>
            <a:pPr marL="330200" marR="0" lvl="0" indent="-25400" algn="l" rtl="0">
              <a:lnSpc>
                <a:spcPct val="100000"/>
              </a:lnSpc>
              <a:spcBef>
                <a:spcPts val="0"/>
              </a:spcBef>
              <a:spcAft>
                <a:spcPts val="0"/>
              </a:spcAft>
              <a:buNone/>
            </a:pPr>
            <a:r>
              <a:rPr lang="en-US" sz="3200">
                <a:solidFill>
                  <a:srgbClr val="666666"/>
                </a:solidFill>
                <a:latin typeface="Proxima Nova"/>
                <a:ea typeface="Proxima Nova"/>
                <a:cs typeface="Proxima Nova"/>
                <a:sym typeface="Proxima Nova"/>
              </a:rPr>
              <a:t>2 BTC ⇒ Bob</a:t>
            </a:r>
            <a:endParaRPr sz="3200">
              <a:latin typeface="Proxima Nova"/>
              <a:ea typeface="Proxima Nova"/>
              <a:cs typeface="Proxima Nova"/>
              <a:sym typeface="Proxima Nova"/>
            </a:endParaRPr>
          </a:p>
        </p:txBody>
      </p:sp>
      <p:sp>
        <p:nvSpPr>
          <p:cNvPr id="480" name="Google Shape;480;p40"/>
          <p:cNvSpPr txBox="1"/>
          <p:nvPr/>
        </p:nvSpPr>
        <p:spPr>
          <a:xfrm>
            <a:off x="7438180" y="7749317"/>
            <a:ext cx="3174300" cy="968700"/>
          </a:xfrm>
          <a:prstGeom prst="rect">
            <a:avLst/>
          </a:prstGeom>
          <a:noFill/>
          <a:ln w="9525" cap="flat" cmpd="sng">
            <a:solidFill>
              <a:srgbClr val="B6B6B6"/>
            </a:solidFill>
            <a:prstDash val="solid"/>
            <a:round/>
            <a:headEnd type="none" w="sm" len="sm"/>
            <a:tailEnd type="none" w="sm" len="sm"/>
          </a:ln>
        </p:spPr>
        <p:txBody>
          <a:bodyPr spcFirstLastPara="1" wrap="square" lIns="0" tIns="225150" rIns="0" bIns="0" anchor="t" anchorCtr="0">
            <a:noAutofit/>
          </a:bodyPr>
          <a:lstStyle/>
          <a:p>
            <a:pPr marL="330200" marR="0" lvl="0" indent="-25400" algn="l" rtl="0">
              <a:lnSpc>
                <a:spcPct val="100000"/>
              </a:lnSpc>
              <a:spcBef>
                <a:spcPts val="0"/>
              </a:spcBef>
              <a:spcAft>
                <a:spcPts val="0"/>
              </a:spcAft>
              <a:buNone/>
            </a:pPr>
            <a:r>
              <a:rPr lang="en-US" sz="3200">
                <a:solidFill>
                  <a:srgbClr val="666666"/>
                </a:solidFill>
                <a:latin typeface="Proxima Nova"/>
                <a:ea typeface="Proxima Nova"/>
                <a:cs typeface="Proxima Nova"/>
                <a:sym typeface="Proxima Nova"/>
              </a:rPr>
              <a:t>3 BTC ⇒ Bob</a:t>
            </a:r>
            <a:endParaRPr sz="3200">
              <a:latin typeface="Proxima Nova"/>
              <a:ea typeface="Proxima Nova"/>
              <a:cs typeface="Proxima Nova"/>
              <a:sym typeface="Proxima Nova"/>
            </a:endParaRPr>
          </a:p>
        </p:txBody>
      </p:sp>
      <p:sp>
        <p:nvSpPr>
          <p:cNvPr id="481" name="Google Shape;481;p40"/>
          <p:cNvSpPr/>
          <p:nvPr/>
        </p:nvSpPr>
        <p:spPr>
          <a:xfrm>
            <a:off x="5321200" y="6632786"/>
            <a:ext cx="685500" cy="377700"/>
          </a:xfrm>
          <a:custGeom>
            <a:avLst/>
            <a:gdLst/>
            <a:ahLst/>
            <a:cxnLst/>
            <a:rect l="l" t="t" r="r" b="b"/>
            <a:pathLst>
              <a:path w="120000" h="120000" extrusionOk="0">
                <a:moveTo>
                  <a:pt x="0" y="0"/>
                </a:moveTo>
                <a:lnTo>
                  <a:pt x="119973" y="119804"/>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solidFill>
                <a:srgbClr val="424242"/>
              </a:solidFill>
              <a:latin typeface="Proxima Nova"/>
              <a:ea typeface="Proxima Nova"/>
              <a:cs typeface="Proxima Nova"/>
              <a:sym typeface="Proxima Nova"/>
            </a:endParaRPr>
          </a:p>
        </p:txBody>
      </p:sp>
      <p:sp>
        <p:nvSpPr>
          <p:cNvPr id="482" name="Google Shape;482;p40"/>
          <p:cNvSpPr/>
          <p:nvPr/>
        </p:nvSpPr>
        <p:spPr>
          <a:xfrm>
            <a:off x="5986467" y="6972984"/>
            <a:ext cx="121500" cy="92700"/>
          </a:xfrm>
          <a:custGeom>
            <a:avLst/>
            <a:gdLst/>
            <a:ahLst/>
            <a:cxnLst/>
            <a:rect l="l" t="t" r="r" b="b"/>
            <a:pathLst>
              <a:path w="120000" h="120000" extrusionOk="0">
                <a:moveTo>
                  <a:pt x="119312" y="118965"/>
                </a:moveTo>
                <a:lnTo>
                  <a:pt x="0" y="94742"/>
                </a:lnTo>
                <a:lnTo>
                  <a:pt x="39788" y="0"/>
                </a:lnTo>
                <a:lnTo>
                  <a:pt x="119312" y="118965"/>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483" name="Google Shape;483;p40"/>
          <p:cNvSpPr/>
          <p:nvPr/>
        </p:nvSpPr>
        <p:spPr>
          <a:xfrm>
            <a:off x="5986467" y="6972984"/>
            <a:ext cx="121500" cy="92700"/>
          </a:xfrm>
          <a:custGeom>
            <a:avLst/>
            <a:gdLst/>
            <a:ahLst/>
            <a:cxnLst/>
            <a:rect l="l" t="t" r="r" b="b"/>
            <a:pathLst>
              <a:path w="120000" h="120000" extrusionOk="0">
                <a:moveTo>
                  <a:pt x="0" y="94742"/>
                </a:moveTo>
                <a:lnTo>
                  <a:pt x="119312" y="118965"/>
                </a:lnTo>
                <a:lnTo>
                  <a:pt x="39788" y="0"/>
                </a:lnTo>
                <a:lnTo>
                  <a:pt x="0" y="94742"/>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484" name="Google Shape;484;p40"/>
          <p:cNvSpPr txBox="1"/>
          <p:nvPr/>
        </p:nvSpPr>
        <p:spPr>
          <a:xfrm>
            <a:off x="1769680" y="5131219"/>
            <a:ext cx="3483900" cy="2312700"/>
          </a:xfrm>
          <a:prstGeom prst="rect">
            <a:avLst/>
          </a:prstGeom>
          <a:noFill/>
          <a:ln>
            <a:noFill/>
          </a:ln>
        </p:spPr>
        <p:txBody>
          <a:bodyPr spcFirstLastPara="1" wrap="square" lIns="0" tIns="60925" rIns="0" bIns="0" anchor="t" anchorCtr="0">
            <a:noAutofit/>
          </a:bodyPr>
          <a:lstStyle/>
          <a:p>
            <a:pPr marL="38100" marR="12700" lvl="0" indent="-38100" algn="ctr" rtl="0">
              <a:lnSpc>
                <a:spcPct val="117857"/>
              </a:lnSpc>
              <a:spcBef>
                <a:spcPts val="0"/>
              </a:spcBef>
              <a:spcAft>
                <a:spcPts val="0"/>
              </a:spcAft>
              <a:buNone/>
            </a:pPr>
            <a:r>
              <a:rPr lang="en-US" sz="3700">
                <a:solidFill>
                  <a:srgbClr val="424242"/>
                </a:solidFill>
                <a:latin typeface="Proxima Nova"/>
                <a:ea typeface="Proxima Nova"/>
                <a:cs typeface="Proxima Nova"/>
                <a:sym typeface="Proxima Nova"/>
              </a:rPr>
              <a:t>Easy to make  transactions and  prevent double  spending</a:t>
            </a:r>
            <a:endParaRPr sz="3700">
              <a:solidFill>
                <a:srgbClr val="424242"/>
              </a:solidFill>
              <a:latin typeface="Proxima Nova"/>
              <a:ea typeface="Proxima Nova"/>
              <a:cs typeface="Proxima Nova"/>
              <a:sym typeface="Proxima Nova"/>
            </a:endParaRPr>
          </a:p>
        </p:txBody>
      </p:sp>
      <p:sp>
        <p:nvSpPr>
          <p:cNvPr id="485" name="Google Shape;485;p40"/>
          <p:cNvSpPr/>
          <p:nvPr/>
        </p:nvSpPr>
        <p:spPr>
          <a:xfrm>
            <a:off x="17588581" y="7005851"/>
            <a:ext cx="668700" cy="66300"/>
          </a:xfrm>
          <a:custGeom>
            <a:avLst/>
            <a:gdLst/>
            <a:ahLst/>
            <a:cxnLst/>
            <a:rect l="l" t="t" r="r" b="b"/>
            <a:pathLst>
              <a:path w="120000" h="120000" extrusionOk="0">
                <a:moveTo>
                  <a:pt x="119760" y="0"/>
                </a:moveTo>
                <a:lnTo>
                  <a:pt x="0" y="117262"/>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solidFill>
                <a:srgbClr val="424242"/>
              </a:solidFill>
              <a:latin typeface="Proxima Nova"/>
              <a:ea typeface="Proxima Nova"/>
              <a:cs typeface="Proxima Nova"/>
              <a:sym typeface="Proxima Nova"/>
            </a:endParaRPr>
          </a:p>
        </p:txBody>
      </p:sp>
      <p:sp>
        <p:nvSpPr>
          <p:cNvPr id="486" name="Google Shape;486;p40"/>
          <p:cNvSpPr/>
          <p:nvPr/>
        </p:nvSpPr>
        <p:spPr>
          <a:xfrm>
            <a:off x="17473880" y="7028651"/>
            <a:ext cx="120000" cy="84900"/>
          </a:xfrm>
          <a:custGeom>
            <a:avLst/>
            <a:gdLst/>
            <a:ahLst/>
            <a:cxnLst/>
            <a:rect l="l" t="t" r="r" b="b"/>
            <a:pathLst>
              <a:path w="120000" h="120000" extrusionOk="0">
                <a:moveTo>
                  <a:pt x="118575" y="118295"/>
                </a:moveTo>
                <a:lnTo>
                  <a:pt x="0" y="74830"/>
                </a:lnTo>
                <a:lnTo>
                  <a:pt x="110524" y="0"/>
                </a:lnTo>
                <a:lnTo>
                  <a:pt x="118575" y="118295"/>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487" name="Google Shape;487;p40"/>
          <p:cNvSpPr/>
          <p:nvPr/>
        </p:nvSpPr>
        <p:spPr>
          <a:xfrm>
            <a:off x="17473877" y="7028651"/>
            <a:ext cx="120000" cy="84900"/>
          </a:xfrm>
          <a:custGeom>
            <a:avLst/>
            <a:gdLst/>
            <a:ahLst/>
            <a:cxnLst/>
            <a:rect l="l" t="t" r="r" b="b"/>
            <a:pathLst>
              <a:path w="120000" h="120000" extrusionOk="0">
                <a:moveTo>
                  <a:pt x="110524" y="0"/>
                </a:moveTo>
                <a:lnTo>
                  <a:pt x="0" y="74830"/>
                </a:lnTo>
                <a:lnTo>
                  <a:pt x="118575" y="118295"/>
                </a:lnTo>
                <a:lnTo>
                  <a:pt x="110524"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488" name="Google Shape;488;p40"/>
          <p:cNvSpPr txBox="1"/>
          <p:nvPr/>
        </p:nvSpPr>
        <p:spPr>
          <a:xfrm>
            <a:off x="18579664" y="5648414"/>
            <a:ext cx="3694200" cy="2312700"/>
          </a:xfrm>
          <a:prstGeom prst="rect">
            <a:avLst/>
          </a:prstGeom>
          <a:noFill/>
          <a:ln>
            <a:noFill/>
          </a:ln>
        </p:spPr>
        <p:txBody>
          <a:bodyPr spcFirstLastPara="1" wrap="square" lIns="0" tIns="60925" rIns="0" bIns="0" anchor="t" anchorCtr="0">
            <a:noAutofit/>
          </a:bodyPr>
          <a:lstStyle/>
          <a:p>
            <a:pPr marL="38100" marR="12700" lvl="0" indent="0" algn="ctr" rtl="0">
              <a:lnSpc>
                <a:spcPct val="117857"/>
              </a:lnSpc>
              <a:spcBef>
                <a:spcPts val="0"/>
              </a:spcBef>
              <a:spcAft>
                <a:spcPts val="0"/>
              </a:spcAft>
              <a:buNone/>
            </a:pPr>
            <a:r>
              <a:rPr lang="en-US" sz="3700">
                <a:solidFill>
                  <a:srgbClr val="424242"/>
                </a:solidFill>
                <a:latin typeface="Proxima Nova"/>
                <a:ea typeface="Proxima Nova"/>
                <a:cs typeface="Proxima Nova"/>
                <a:sym typeface="Proxima Nova"/>
              </a:rPr>
              <a:t>Space-efficient to  update balances  instead of storing  UTXOs</a:t>
            </a:r>
            <a:endParaRPr sz="3700">
              <a:solidFill>
                <a:srgbClr val="424242"/>
              </a:solidFill>
              <a:latin typeface="Proxima Nova"/>
              <a:ea typeface="Proxima Nova"/>
              <a:cs typeface="Proxima Nova"/>
              <a:sym typeface="Proxima Nova"/>
            </a:endParaRPr>
          </a:p>
        </p:txBody>
      </p:sp>
      <p:sp>
        <p:nvSpPr>
          <p:cNvPr id="489" name="Google Shape;489;p40"/>
          <p:cNvSpPr txBox="1"/>
          <p:nvPr/>
        </p:nvSpPr>
        <p:spPr>
          <a:xfrm>
            <a:off x="18628223" y="8427752"/>
            <a:ext cx="3597600" cy="2871900"/>
          </a:xfrm>
          <a:prstGeom prst="rect">
            <a:avLst/>
          </a:prstGeom>
          <a:noFill/>
          <a:ln>
            <a:noFill/>
          </a:ln>
        </p:spPr>
        <p:txBody>
          <a:bodyPr spcFirstLastPara="1" wrap="square" lIns="0" tIns="60925" rIns="0" bIns="0" anchor="t" anchorCtr="0">
            <a:noAutofit/>
          </a:bodyPr>
          <a:lstStyle/>
          <a:p>
            <a:pPr marL="38100" marR="12700" lvl="0" indent="-38100" algn="ctr" rtl="0">
              <a:lnSpc>
                <a:spcPct val="117857"/>
              </a:lnSpc>
              <a:spcBef>
                <a:spcPts val="0"/>
              </a:spcBef>
              <a:spcAft>
                <a:spcPts val="0"/>
              </a:spcAft>
              <a:buNone/>
            </a:pPr>
            <a:r>
              <a:rPr lang="en-US" sz="3700">
                <a:solidFill>
                  <a:srgbClr val="424242"/>
                </a:solidFill>
                <a:latin typeface="Proxima Nova"/>
                <a:ea typeface="Proxima Nova"/>
                <a:cs typeface="Proxima Nova"/>
                <a:sym typeface="Proxima Nova"/>
              </a:rPr>
              <a:t>Easier to look up  balance and  transfer between  accounts when  programming</a:t>
            </a:r>
            <a:endParaRPr sz="3700">
              <a:solidFill>
                <a:srgbClr val="424242"/>
              </a:solidFill>
              <a:latin typeface="Proxima Nova"/>
              <a:ea typeface="Proxima Nova"/>
              <a:cs typeface="Proxima Nova"/>
              <a:sym typeface="Proxima Nova"/>
            </a:endParaRPr>
          </a:p>
        </p:txBody>
      </p:sp>
      <p:sp>
        <p:nvSpPr>
          <p:cNvPr id="490" name="Google Shape;490;p40"/>
          <p:cNvSpPr/>
          <p:nvPr/>
        </p:nvSpPr>
        <p:spPr>
          <a:xfrm>
            <a:off x="17575651" y="8773248"/>
            <a:ext cx="683700" cy="309600"/>
          </a:xfrm>
          <a:custGeom>
            <a:avLst/>
            <a:gdLst/>
            <a:ahLst/>
            <a:cxnLst/>
            <a:rect l="l" t="t" r="r" b="b"/>
            <a:pathLst>
              <a:path w="120000" h="120000" extrusionOk="0">
                <a:moveTo>
                  <a:pt x="119887" y="119478"/>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solidFill>
                <a:srgbClr val="424242"/>
              </a:solidFill>
              <a:latin typeface="Proxima Nova"/>
              <a:ea typeface="Proxima Nova"/>
              <a:cs typeface="Proxima Nova"/>
              <a:sym typeface="Proxima Nova"/>
            </a:endParaRPr>
          </a:p>
        </p:txBody>
      </p:sp>
      <p:sp>
        <p:nvSpPr>
          <p:cNvPr id="491" name="Google Shape;491;p40"/>
          <p:cNvSpPr/>
          <p:nvPr/>
        </p:nvSpPr>
        <p:spPr>
          <a:xfrm>
            <a:off x="17470612" y="8725848"/>
            <a:ext cx="123900" cy="86400"/>
          </a:xfrm>
          <a:custGeom>
            <a:avLst/>
            <a:gdLst/>
            <a:ahLst/>
            <a:cxnLst/>
            <a:rect l="l" t="t" r="r" b="b"/>
            <a:pathLst>
              <a:path w="120000" h="120000" extrusionOk="0">
                <a:moveTo>
                  <a:pt x="85232" y="119032"/>
                </a:moveTo>
                <a:lnTo>
                  <a:pt x="0" y="0"/>
                </a:lnTo>
                <a:lnTo>
                  <a:pt x="118692" y="12779"/>
                </a:lnTo>
                <a:lnTo>
                  <a:pt x="85232" y="11903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492" name="Google Shape;492;p40"/>
          <p:cNvSpPr/>
          <p:nvPr/>
        </p:nvSpPr>
        <p:spPr>
          <a:xfrm>
            <a:off x="17470612" y="8725848"/>
            <a:ext cx="123900" cy="86400"/>
          </a:xfrm>
          <a:custGeom>
            <a:avLst/>
            <a:gdLst/>
            <a:ahLst/>
            <a:cxnLst/>
            <a:rect l="l" t="t" r="r" b="b"/>
            <a:pathLst>
              <a:path w="120000" h="120000" extrusionOk="0">
                <a:moveTo>
                  <a:pt x="118692" y="12779"/>
                </a:moveTo>
                <a:lnTo>
                  <a:pt x="0" y="0"/>
                </a:lnTo>
                <a:lnTo>
                  <a:pt x="85232" y="119032"/>
                </a:lnTo>
                <a:lnTo>
                  <a:pt x="118692" y="12779"/>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a:lstStyle/>
          <a:p>
            <a:r>
              <a:rPr lang="hu-HU" b="1" dirty="0" err="1">
                <a:solidFill>
                  <a:schemeClr val="bg1"/>
                </a:solidFill>
              </a:rPr>
              <a:t>Table</a:t>
            </a:r>
            <a:r>
              <a:rPr lang="hu-HU" b="1" dirty="0">
                <a:solidFill>
                  <a:schemeClr val="bg1"/>
                </a:solidFill>
              </a:rPr>
              <a:t> of </a:t>
            </a:r>
            <a:r>
              <a:rPr lang="hu-HU" b="1" dirty="0" err="1">
                <a:solidFill>
                  <a:schemeClr val="bg1"/>
                </a:solidFill>
              </a:rPr>
              <a:t>Contents</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1675964" y="3652086"/>
            <a:ext cx="21025723" cy="7435727"/>
          </a:xfrm>
        </p:spPr>
        <p:txBody>
          <a:bodyPr/>
          <a:lstStyle/>
          <a:p>
            <a:pPr marL="1028444" indent="-1028444">
              <a:buFont typeface="+mj-lt"/>
              <a:buAutoNum type="arabicPeriod"/>
            </a:pPr>
            <a:r>
              <a:rPr lang="en-US" dirty="0"/>
              <a:t>SMART CONTRACTS</a:t>
            </a:r>
          </a:p>
          <a:p>
            <a:pPr marL="1028444" indent="-1028444">
              <a:buFont typeface="+mj-lt"/>
              <a:buAutoNum type="arabicPeriod"/>
            </a:pPr>
            <a:r>
              <a:rPr lang="en-US" dirty="0"/>
              <a:t>ETHEREUM</a:t>
            </a:r>
          </a:p>
          <a:p>
            <a:pPr marL="1028444" indent="-1028444">
              <a:buFont typeface="+mj-lt"/>
              <a:buAutoNum type="arabicPeriod"/>
            </a:pPr>
            <a:r>
              <a:rPr lang="en-US" dirty="0"/>
              <a:t>EVM (ETHEREUM VIRTUAL MACHINE</a:t>
            </a:r>
            <a:r>
              <a:rPr lang="hu-HU" dirty="0"/>
              <a:t>)</a:t>
            </a:r>
          </a:p>
          <a:p>
            <a:pPr marL="1028444" indent="-1028444">
              <a:buFont typeface="+mj-lt"/>
              <a:buAutoNum type="arabicPeriod"/>
            </a:pPr>
            <a:r>
              <a:rPr lang="hu-HU" dirty="0"/>
              <a:t>USE CASES</a:t>
            </a:r>
          </a:p>
          <a:p>
            <a:pPr marL="1028444" indent="-1028444">
              <a:buFont typeface="+mj-lt"/>
              <a:buAutoNum type="arabicPeriod"/>
            </a:pPr>
            <a:endParaRPr lang="en-US" dirty="0"/>
          </a:p>
          <a:p>
            <a:pPr marL="1028444" indent="-1028444">
              <a:buFont typeface="+mj-lt"/>
              <a:buAutoNum type="arabicPeriod"/>
            </a:pPr>
            <a:endParaRPr lang="en-US" dirty="0"/>
          </a:p>
          <a:p>
            <a:pPr marL="1028444" indent="-1028444">
              <a:buFont typeface="+mj-lt"/>
              <a:buAutoNum type="arabicPeriod"/>
            </a:pPr>
            <a:endParaRPr lang="en-US" dirty="0"/>
          </a:p>
        </p:txBody>
      </p:sp>
    </p:spTree>
    <p:extLst>
      <p:ext uri="{BB962C8B-B14F-4D97-AF65-F5344CB8AC3E}">
        <p14:creationId xmlns:p14="http://schemas.microsoft.com/office/powerpoint/2010/main" val="195974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497"/>
        <p:cNvGrpSpPr/>
        <p:nvPr/>
      </p:nvGrpSpPr>
      <p:grpSpPr>
        <a:xfrm>
          <a:off x="0" y="0"/>
          <a:ext cx="0" cy="0"/>
          <a:chOff x="0" y="0"/>
          <a:chExt cx="0" cy="0"/>
        </a:xfrm>
      </p:grpSpPr>
      <p:sp>
        <p:nvSpPr>
          <p:cNvPr id="499" name="Google Shape;499;p41"/>
          <p:cNvSpPr txBox="1"/>
          <p:nvPr/>
        </p:nvSpPr>
        <p:spPr>
          <a:xfrm>
            <a:off x="2924725" y="8183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WHAT IS ETHEREUM?</a:t>
            </a:r>
            <a:endParaRPr sz="7200" b="1">
              <a:latin typeface="Montserrat"/>
              <a:ea typeface="Montserrat"/>
              <a:cs typeface="Montserrat"/>
              <a:sym typeface="Montserrat"/>
            </a:endParaRPr>
          </a:p>
        </p:txBody>
      </p:sp>
      <p:sp>
        <p:nvSpPr>
          <p:cNvPr id="500" name="Google Shape;500;p4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COMPARISON WITH BITCOIN</a:t>
            </a:r>
            <a:endParaRPr sz="4500" b="1">
              <a:solidFill>
                <a:srgbClr val="BFBFBF"/>
              </a:solidFill>
              <a:latin typeface="Proxima Nova"/>
              <a:ea typeface="Proxima Nova"/>
              <a:cs typeface="Proxima Nova"/>
              <a:sym typeface="Proxima Nova"/>
            </a:endParaRPr>
          </a:p>
        </p:txBody>
      </p:sp>
      <p:sp>
        <p:nvSpPr>
          <p:cNvPr id="501" name="Google Shape;501;p41"/>
          <p:cNvSpPr txBox="1"/>
          <p:nvPr/>
        </p:nvSpPr>
        <p:spPr>
          <a:xfrm>
            <a:off x="1740875" y="1762947"/>
            <a:ext cx="9028725" cy="4323300"/>
          </a:xfrm>
          <a:prstGeom prst="rect">
            <a:avLst/>
          </a:prstGeom>
          <a:noFill/>
          <a:ln>
            <a:noFill/>
          </a:ln>
        </p:spPr>
        <p:txBody>
          <a:bodyPr spcFirstLastPara="1" wrap="square" lIns="0" tIns="76175" rIns="0" bIns="0" anchor="t" anchorCtr="0">
            <a:noAutofit/>
          </a:bodyPr>
          <a:lstStyle/>
          <a:p>
            <a:pPr marL="0" lvl="0" indent="0" algn="l" rtl="0">
              <a:spcBef>
                <a:spcPts val="400"/>
              </a:spcBef>
              <a:spcAft>
                <a:spcPts val="0"/>
              </a:spcAft>
              <a:buNone/>
            </a:pPr>
            <a:endParaRPr sz="4800" b="1" dirty="0">
              <a:solidFill>
                <a:srgbClr val="424242"/>
              </a:solidFill>
              <a:latin typeface="Proxima Nova"/>
              <a:ea typeface="Proxima Nova"/>
              <a:cs typeface="Proxima Nova"/>
              <a:sym typeface="Proxima Nova"/>
            </a:endParaRPr>
          </a:p>
          <a:p>
            <a:pPr marL="914400" lvl="0" indent="457200" algn="l" rtl="0">
              <a:spcBef>
                <a:spcPts val="400"/>
              </a:spcBef>
              <a:spcAft>
                <a:spcPts val="0"/>
              </a:spcAft>
              <a:buNone/>
            </a:pPr>
            <a:r>
              <a:rPr lang="en-US" sz="4800" b="1" dirty="0">
                <a:solidFill>
                  <a:srgbClr val="424242"/>
                </a:solidFill>
                <a:latin typeface="Proxima Nova"/>
                <a:ea typeface="Proxima Nova"/>
                <a:cs typeface="Proxima Nova"/>
                <a:sym typeface="Proxima Nova"/>
              </a:rPr>
              <a:t>Misc. Implementation Details</a:t>
            </a:r>
            <a:endParaRPr sz="4800" b="1" dirty="0">
              <a:solidFill>
                <a:srgbClr val="424242"/>
              </a:solidFill>
              <a:latin typeface="Proxima Nova"/>
              <a:ea typeface="Proxima Nova"/>
              <a:cs typeface="Proxima Nova"/>
              <a:sym typeface="Proxima Nova"/>
            </a:endParaRPr>
          </a:p>
          <a:p>
            <a:pPr marL="2286000" lvl="0" indent="-533400" algn="l" rtl="0">
              <a:lnSpc>
                <a:spcPct val="115000"/>
              </a:lnSpc>
              <a:spcBef>
                <a:spcPts val="1400"/>
              </a:spcBef>
              <a:spcAft>
                <a:spcPts val="0"/>
              </a:spcAft>
              <a:buClr>
                <a:srgbClr val="424242"/>
              </a:buClr>
              <a:buSzPts val="4800"/>
              <a:buFont typeface="Proxima Nova"/>
              <a:buChar char="○"/>
            </a:pPr>
            <a:r>
              <a:rPr lang="en-US" sz="4800" dirty="0">
                <a:solidFill>
                  <a:srgbClr val="424242"/>
                </a:solidFill>
                <a:latin typeface="Proxima Nova"/>
                <a:ea typeface="Proxima Nova"/>
                <a:cs typeface="Proxima Nova"/>
                <a:sym typeface="Proxima Nova"/>
              </a:rPr>
              <a:t>Block creation time: ~13 sec (Ethereum) vs ~10 min (Bitcoin)</a:t>
            </a:r>
            <a:endParaRPr sz="4800" dirty="0">
              <a:solidFill>
                <a:schemeClr val="dk2"/>
              </a:solidFill>
              <a:latin typeface="Proxima Nova"/>
              <a:ea typeface="Proxima Nova"/>
              <a:cs typeface="Proxima Nova"/>
              <a:sym typeface="Proxima Nova"/>
            </a:endParaRPr>
          </a:p>
          <a:p>
            <a:pPr marL="2286000" lvl="0" indent="-533400" algn="l" rtl="0">
              <a:lnSpc>
                <a:spcPct val="115000"/>
              </a:lnSpc>
              <a:spcBef>
                <a:spcPts val="0"/>
              </a:spcBef>
              <a:spcAft>
                <a:spcPts val="0"/>
              </a:spcAft>
              <a:buClr>
                <a:srgbClr val="424242"/>
              </a:buClr>
              <a:buSzPts val="4800"/>
              <a:buFont typeface="Proxima Nova"/>
              <a:buChar char="○"/>
            </a:pPr>
            <a:r>
              <a:rPr lang="en-US" sz="4800" dirty="0">
                <a:solidFill>
                  <a:srgbClr val="424242"/>
                </a:solidFill>
                <a:latin typeface="Proxima Nova"/>
                <a:ea typeface="Proxima Nova"/>
                <a:cs typeface="Proxima Nova"/>
                <a:sym typeface="Proxima Nova"/>
              </a:rPr>
              <a:t>Proof-of-Work: </a:t>
            </a:r>
            <a:r>
              <a:rPr lang="en-US" sz="4800" dirty="0" err="1">
                <a:solidFill>
                  <a:srgbClr val="424242"/>
                </a:solidFill>
                <a:latin typeface="Proxima Nova"/>
                <a:ea typeface="Proxima Nova"/>
                <a:cs typeface="Proxima Nova"/>
                <a:sym typeface="Proxima Nova"/>
              </a:rPr>
              <a:t>Ethash</a:t>
            </a:r>
            <a:r>
              <a:rPr lang="en-US" sz="4800" dirty="0">
                <a:solidFill>
                  <a:srgbClr val="424242"/>
                </a:solidFill>
                <a:latin typeface="Proxima Nova"/>
                <a:ea typeface="Proxima Nova"/>
                <a:cs typeface="Proxima Nova"/>
                <a:sym typeface="Proxima Nova"/>
              </a:rPr>
              <a:t> (currently ASIC resistant) vs SHA-256 </a:t>
            </a:r>
            <a:endParaRPr sz="4800" dirty="0">
              <a:solidFill>
                <a:schemeClr val="dk2"/>
              </a:solidFill>
              <a:latin typeface="Proxima Nova"/>
              <a:ea typeface="Proxima Nova"/>
              <a:cs typeface="Proxima Nova"/>
              <a:sym typeface="Proxima Nova"/>
            </a:endParaRPr>
          </a:p>
          <a:p>
            <a:pPr marL="2286000" lvl="0" indent="-533400" algn="l" rtl="0">
              <a:lnSpc>
                <a:spcPct val="115000"/>
              </a:lnSpc>
              <a:spcBef>
                <a:spcPts val="0"/>
              </a:spcBef>
              <a:spcAft>
                <a:spcPts val="0"/>
              </a:spcAft>
              <a:buClr>
                <a:srgbClr val="424242"/>
              </a:buClr>
              <a:buSzPts val="4800"/>
              <a:buFont typeface="Proxima Nova"/>
              <a:buChar char="○"/>
            </a:pPr>
            <a:r>
              <a:rPr lang="en-US" sz="4800" dirty="0">
                <a:solidFill>
                  <a:srgbClr val="424242"/>
                </a:solidFill>
                <a:latin typeface="Proxima Nova"/>
                <a:ea typeface="Proxima Nova"/>
                <a:cs typeface="Proxima Nova"/>
                <a:sym typeface="Proxima Nova"/>
              </a:rPr>
              <a:t>Exchange Rate: $367.75 (2020-10-16)</a:t>
            </a:r>
            <a:endParaRPr sz="4800" dirty="0">
              <a:solidFill>
                <a:schemeClr val="dk2"/>
              </a:solidFill>
              <a:latin typeface="Proxima Nova"/>
              <a:ea typeface="Proxima Nova"/>
              <a:cs typeface="Proxima Nova"/>
              <a:sym typeface="Proxima Nova"/>
            </a:endParaRPr>
          </a:p>
          <a:p>
            <a:pPr marL="2286000" marR="0" lvl="0" indent="0" algn="l" rtl="0">
              <a:lnSpc>
                <a:spcPct val="115000"/>
              </a:lnSpc>
              <a:spcBef>
                <a:spcPts val="1400"/>
              </a:spcBef>
              <a:spcAft>
                <a:spcPts val="0"/>
              </a:spcAft>
              <a:buNone/>
            </a:pPr>
            <a:endParaRPr sz="4800" b="1" dirty="0">
              <a:solidFill>
                <a:srgbClr val="424242"/>
              </a:solidFill>
              <a:latin typeface="Proxima Nova"/>
              <a:ea typeface="Proxima Nova"/>
              <a:cs typeface="Proxima Nova"/>
              <a:sym typeface="Proxima Nova"/>
            </a:endParaRPr>
          </a:p>
        </p:txBody>
      </p:sp>
      <p:pic>
        <p:nvPicPr>
          <p:cNvPr id="503" name="Google Shape;503;p41"/>
          <p:cNvPicPr preferRelativeResize="0"/>
          <p:nvPr/>
        </p:nvPicPr>
        <p:blipFill>
          <a:blip r:embed="rId5">
            <a:alphaModFix/>
          </a:blip>
          <a:stretch>
            <a:fillRect/>
          </a:stretch>
        </p:blipFill>
        <p:spPr>
          <a:xfrm>
            <a:off x="11199452" y="3710500"/>
            <a:ext cx="12892147" cy="737705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07"/>
        <p:cNvGrpSpPr/>
        <p:nvPr/>
      </p:nvGrpSpPr>
      <p:grpSpPr>
        <a:xfrm>
          <a:off x="0" y="0"/>
          <a:ext cx="0" cy="0"/>
          <a:chOff x="0" y="0"/>
          <a:chExt cx="0" cy="0"/>
        </a:xfrm>
      </p:grpSpPr>
      <p:sp>
        <p:nvSpPr>
          <p:cNvPr id="509" name="Google Shape;509;p42"/>
          <p:cNvSpPr txBox="1"/>
          <p:nvPr/>
        </p:nvSpPr>
        <p:spPr>
          <a:xfrm>
            <a:off x="2924725" y="717600"/>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ETHEREUM ACCOUNTS</a:t>
            </a:r>
            <a:endParaRPr sz="7200" b="1" dirty="0">
              <a:solidFill>
                <a:schemeClr val="bg1"/>
              </a:solidFill>
              <a:latin typeface="Montserrat"/>
              <a:ea typeface="Montserrat"/>
              <a:cs typeface="Montserrat"/>
              <a:sym typeface="Montserrat"/>
            </a:endParaRPr>
          </a:p>
        </p:txBody>
      </p:sp>
      <p:sp>
        <p:nvSpPr>
          <p:cNvPr id="510" name="Google Shape;510;p4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ACCOUNT TYPES</a:t>
            </a:r>
            <a:endParaRPr sz="4500" b="1">
              <a:solidFill>
                <a:srgbClr val="BFBFBF"/>
              </a:solidFill>
              <a:latin typeface="Proxima Nova"/>
              <a:ea typeface="Proxima Nova"/>
              <a:cs typeface="Proxima Nova"/>
              <a:sym typeface="Proxima Nova"/>
            </a:endParaRPr>
          </a:p>
        </p:txBody>
      </p:sp>
      <p:sp>
        <p:nvSpPr>
          <p:cNvPr id="511" name="Google Shape;511;p42"/>
          <p:cNvSpPr txBox="1"/>
          <p:nvPr/>
        </p:nvSpPr>
        <p:spPr>
          <a:xfrm>
            <a:off x="2550712" y="5596803"/>
            <a:ext cx="8253000" cy="5763900"/>
          </a:xfrm>
          <a:prstGeom prst="rect">
            <a:avLst/>
          </a:prstGeom>
          <a:noFill/>
          <a:ln>
            <a:noFill/>
          </a:ln>
        </p:spPr>
        <p:txBody>
          <a:bodyPr spcFirstLastPara="1" wrap="square" lIns="0" tIns="277625" rIns="0" bIns="0" anchor="t" anchorCtr="0">
            <a:noAutofit/>
          </a:bodyPr>
          <a:lstStyle/>
          <a:p>
            <a:pPr marL="0" marR="0" lvl="0" indent="0" algn="l" rtl="0">
              <a:lnSpc>
                <a:spcPct val="100000"/>
              </a:lnSpc>
              <a:spcBef>
                <a:spcPts val="0"/>
              </a:spcBef>
              <a:spcAft>
                <a:spcPts val="0"/>
              </a:spcAft>
              <a:buNone/>
            </a:pPr>
            <a:r>
              <a:rPr lang="en-US" sz="4800" b="1" dirty="0">
                <a:solidFill>
                  <a:srgbClr val="4E4E4E"/>
                </a:solidFill>
                <a:latin typeface="Proxima Nova"/>
                <a:ea typeface="Proxima Nova"/>
                <a:cs typeface="Proxima Nova"/>
                <a:sym typeface="Proxima Nova"/>
              </a:rPr>
              <a:t>Externally Owned Accounts</a:t>
            </a:r>
            <a:endParaRPr sz="4800" dirty="0">
              <a:solidFill>
                <a:srgbClr val="4E4E4E"/>
              </a:solidFill>
              <a:latin typeface="Proxima Nova"/>
              <a:ea typeface="Proxima Nova"/>
              <a:cs typeface="Proxima Nova"/>
              <a:sym typeface="Proxima Nova"/>
            </a:endParaRPr>
          </a:p>
          <a:p>
            <a:pPr marL="457200" marR="88900" lvl="0" indent="-463550" algn="l" rtl="0">
              <a:lnSpc>
                <a:spcPct val="115000"/>
              </a:lnSpc>
              <a:spcBef>
                <a:spcPts val="800"/>
              </a:spcBef>
              <a:spcAft>
                <a:spcPts val="0"/>
              </a:spcAft>
              <a:buClr>
                <a:srgbClr val="4E4E4E"/>
              </a:buClr>
              <a:buSzPts val="3700"/>
              <a:buFont typeface="Proxima Nova"/>
              <a:buChar char="●"/>
            </a:pPr>
            <a:r>
              <a:rPr lang="en-US" sz="3700" dirty="0">
                <a:solidFill>
                  <a:srgbClr val="4E4E4E"/>
                </a:solidFill>
                <a:latin typeface="Proxima Nova"/>
                <a:ea typeface="Proxima Nova"/>
                <a:cs typeface="Proxima Nova"/>
                <a:sym typeface="Proxima Nova"/>
              </a:rPr>
              <a:t>Owned by some external entity (person, corporation, etc.)</a:t>
            </a:r>
            <a:endParaRPr sz="3700" dirty="0">
              <a:solidFill>
                <a:srgbClr val="4E4E4E"/>
              </a:solidFill>
              <a:latin typeface="Proxima Nova"/>
              <a:ea typeface="Proxima Nova"/>
              <a:cs typeface="Proxima Nova"/>
              <a:sym typeface="Proxima Nova"/>
            </a:endParaRPr>
          </a:p>
          <a:p>
            <a:pPr marL="457200" marR="457200" lvl="0" indent="-463550" algn="l" rtl="0">
              <a:lnSpc>
                <a:spcPct val="115000"/>
              </a:lnSpc>
              <a:spcBef>
                <a:spcPts val="0"/>
              </a:spcBef>
              <a:spcAft>
                <a:spcPts val="0"/>
              </a:spcAft>
              <a:buClr>
                <a:srgbClr val="4E4E4E"/>
              </a:buClr>
              <a:buSzPts val="3700"/>
              <a:buFont typeface="Proxima Nova"/>
              <a:buChar char="●"/>
            </a:pPr>
            <a:r>
              <a:rPr lang="en-US" sz="3700" dirty="0">
                <a:solidFill>
                  <a:srgbClr val="4E4E4E"/>
                </a:solidFill>
                <a:latin typeface="Proxima Nova"/>
                <a:ea typeface="Proxima Nova"/>
                <a:cs typeface="Proxima Nova"/>
                <a:sym typeface="Proxima Nova"/>
              </a:rPr>
              <a:t>Can send transactions to transfer  ether or trigger contract code</a:t>
            </a:r>
            <a:endParaRPr sz="3700" dirty="0">
              <a:solidFill>
                <a:srgbClr val="4E4E4E"/>
              </a:solidFill>
              <a:latin typeface="Proxima Nova"/>
              <a:ea typeface="Proxima Nova"/>
              <a:cs typeface="Proxima Nova"/>
              <a:sym typeface="Proxima Nova"/>
            </a:endParaRPr>
          </a:p>
          <a:p>
            <a:pPr marL="457200" marR="0" lvl="0" indent="-463550" algn="l" rtl="0">
              <a:lnSpc>
                <a:spcPct val="115000"/>
              </a:lnSpc>
              <a:spcBef>
                <a:spcPts val="0"/>
              </a:spcBef>
              <a:spcAft>
                <a:spcPts val="0"/>
              </a:spcAft>
              <a:buClr>
                <a:srgbClr val="4E4E4E"/>
              </a:buClr>
              <a:buSzPts val="3700"/>
              <a:buFont typeface="Proxima Nova"/>
              <a:buChar char="●"/>
            </a:pPr>
            <a:r>
              <a:rPr lang="en-US" sz="3700" dirty="0">
                <a:solidFill>
                  <a:srgbClr val="4E4E4E"/>
                </a:solidFill>
                <a:latin typeface="Proxima Nova"/>
                <a:ea typeface="Proxima Nova"/>
                <a:cs typeface="Proxima Nova"/>
                <a:sym typeface="Proxima Nova"/>
              </a:rPr>
              <a:t>Contains:</a:t>
            </a:r>
            <a:endParaRPr sz="3700" dirty="0">
              <a:solidFill>
                <a:srgbClr val="4E4E4E"/>
              </a:solidFill>
              <a:latin typeface="Proxima Nova"/>
              <a:ea typeface="Proxima Nova"/>
              <a:cs typeface="Proxima Nova"/>
              <a:sym typeface="Proxima Nova"/>
            </a:endParaRPr>
          </a:p>
          <a:p>
            <a:pPr marL="914400" marR="0" lvl="1" indent="-463550" algn="l" rtl="0">
              <a:lnSpc>
                <a:spcPct val="115000"/>
              </a:lnSpc>
              <a:spcBef>
                <a:spcPts val="0"/>
              </a:spcBef>
              <a:spcAft>
                <a:spcPts val="0"/>
              </a:spcAft>
              <a:buClr>
                <a:srgbClr val="4E4E4E"/>
              </a:buClr>
              <a:buSzPts val="3700"/>
              <a:buFont typeface="Proxima Nova"/>
              <a:buChar char="○"/>
            </a:pPr>
            <a:r>
              <a:rPr lang="en-US" sz="3700" i="0" u="none" strike="noStrike" cap="none" dirty="0">
                <a:solidFill>
                  <a:srgbClr val="4E4E4E"/>
                </a:solidFill>
                <a:latin typeface="Proxima Nova"/>
                <a:ea typeface="Proxima Nova"/>
                <a:cs typeface="Proxima Nova"/>
                <a:sym typeface="Proxima Nova"/>
              </a:rPr>
              <a:t>Address</a:t>
            </a:r>
            <a:endParaRPr sz="3700" i="0" u="none" strike="noStrike" cap="none" dirty="0">
              <a:solidFill>
                <a:srgbClr val="4E4E4E"/>
              </a:solidFill>
              <a:latin typeface="Proxima Nova"/>
              <a:ea typeface="Proxima Nova"/>
              <a:cs typeface="Proxima Nova"/>
              <a:sym typeface="Proxima Nova"/>
            </a:endParaRPr>
          </a:p>
          <a:p>
            <a:pPr marL="914400" marR="0" lvl="1" indent="-463550" algn="l" rtl="0">
              <a:lnSpc>
                <a:spcPct val="115000"/>
              </a:lnSpc>
              <a:spcBef>
                <a:spcPts val="0"/>
              </a:spcBef>
              <a:spcAft>
                <a:spcPts val="0"/>
              </a:spcAft>
              <a:buClr>
                <a:srgbClr val="4E4E4E"/>
              </a:buClr>
              <a:buSzPts val="3700"/>
              <a:buFont typeface="Proxima Nova"/>
              <a:buChar char="○"/>
            </a:pPr>
            <a:r>
              <a:rPr lang="en-US" sz="3700" i="0" u="none" strike="noStrike" cap="none" dirty="0">
                <a:solidFill>
                  <a:srgbClr val="4E4E4E"/>
                </a:solidFill>
                <a:latin typeface="Proxima Nova"/>
                <a:ea typeface="Proxima Nova"/>
                <a:cs typeface="Proxima Nova"/>
                <a:sym typeface="Proxima Nova"/>
              </a:rPr>
              <a:t>Ether Balance</a:t>
            </a:r>
            <a:endParaRPr sz="3700" i="0" u="none" strike="noStrike" cap="none" dirty="0">
              <a:solidFill>
                <a:srgbClr val="4E4E4E"/>
              </a:solidFill>
              <a:latin typeface="Proxima Nova"/>
              <a:ea typeface="Proxima Nova"/>
              <a:cs typeface="Proxima Nova"/>
              <a:sym typeface="Proxima Nova"/>
            </a:endParaRPr>
          </a:p>
        </p:txBody>
      </p:sp>
      <p:sp>
        <p:nvSpPr>
          <p:cNvPr id="512" name="Google Shape;512;p42"/>
          <p:cNvSpPr txBox="1"/>
          <p:nvPr/>
        </p:nvSpPr>
        <p:spPr>
          <a:xfrm>
            <a:off x="13178916" y="5596803"/>
            <a:ext cx="8088300" cy="5763900"/>
          </a:xfrm>
          <a:prstGeom prst="rect">
            <a:avLst/>
          </a:prstGeom>
          <a:noFill/>
          <a:ln>
            <a:noFill/>
          </a:ln>
        </p:spPr>
        <p:txBody>
          <a:bodyPr spcFirstLastPara="1" wrap="square" lIns="0" tIns="277625" rIns="0" bIns="0" anchor="t" anchorCtr="0">
            <a:noAutofit/>
          </a:bodyPr>
          <a:lstStyle/>
          <a:p>
            <a:pPr marL="0" marR="0" lvl="0" indent="0" algn="l" rtl="0">
              <a:lnSpc>
                <a:spcPct val="100000"/>
              </a:lnSpc>
              <a:spcBef>
                <a:spcPts val="0"/>
              </a:spcBef>
              <a:spcAft>
                <a:spcPts val="0"/>
              </a:spcAft>
              <a:buNone/>
            </a:pPr>
            <a:r>
              <a:rPr lang="en-US" sz="4800" b="1">
                <a:solidFill>
                  <a:srgbClr val="4E4E4E"/>
                </a:solidFill>
                <a:latin typeface="Proxima Nova"/>
                <a:ea typeface="Proxima Nova"/>
                <a:cs typeface="Proxima Nova"/>
                <a:sym typeface="Proxima Nova"/>
              </a:rPr>
              <a:t>Contract Accounts</a:t>
            </a:r>
            <a:endParaRPr sz="4800">
              <a:solidFill>
                <a:srgbClr val="4E4E4E"/>
              </a:solidFill>
              <a:latin typeface="Proxima Nova"/>
              <a:ea typeface="Proxima Nova"/>
              <a:cs typeface="Proxima Nova"/>
              <a:sym typeface="Proxima Nova"/>
            </a:endParaRPr>
          </a:p>
          <a:p>
            <a:pPr marL="457200" marR="0" lvl="0" indent="-463550" algn="l" rtl="0">
              <a:lnSpc>
                <a:spcPct val="115000"/>
              </a:lnSpc>
              <a:spcBef>
                <a:spcPts val="1500"/>
              </a:spcBef>
              <a:spcAft>
                <a:spcPts val="0"/>
              </a:spcAft>
              <a:buClr>
                <a:srgbClr val="4E4E4E"/>
              </a:buClr>
              <a:buSzPts val="3700"/>
              <a:buFont typeface="Proxima Nova"/>
              <a:buChar char="●"/>
            </a:pPr>
            <a:r>
              <a:rPr lang="en-US" sz="3700">
                <a:solidFill>
                  <a:srgbClr val="4E4E4E"/>
                </a:solidFill>
                <a:latin typeface="Proxima Nova"/>
                <a:ea typeface="Proxima Nova"/>
                <a:cs typeface="Proxima Nova"/>
                <a:sym typeface="Proxima Nova"/>
              </a:rPr>
              <a:t>“Owned” by contract</a:t>
            </a:r>
            <a:endParaRPr sz="3700">
              <a:solidFill>
                <a:srgbClr val="4E4E4E"/>
              </a:solidFill>
              <a:latin typeface="Proxima Nova"/>
              <a:ea typeface="Proxima Nova"/>
              <a:cs typeface="Proxima Nova"/>
              <a:sym typeface="Proxima Nova"/>
            </a:endParaRPr>
          </a:p>
          <a:p>
            <a:pPr marL="457200" marR="12700" lvl="0" indent="-463550" algn="l" rtl="0">
              <a:lnSpc>
                <a:spcPct val="115000"/>
              </a:lnSpc>
              <a:spcBef>
                <a:spcPts val="0"/>
              </a:spcBef>
              <a:spcAft>
                <a:spcPts val="0"/>
              </a:spcAft>
              <a:buClr>
                <a:srgbClr val="4E4E4E"/>
              </a:buClr>
              <a:buSzPts val="3700"/>
              <a:buFont typeface="Proxima Nova"/>
              <a:buChar char="●"/>
            </a:pPr>
            <a:r>
              <a:rPr lang="en-US" sz="3700">
                <a:solidFill>
                  <a:srgbClr val="4E4E4E"/>
                </a:solidFill>
                <a:latin typeface="Proxima Nova"/>
                <a:ea typeface="Proxima Nova"/>
                <a:cs typeface="Proxima Nova"/>
                <a:sym typeface="Proxima Nova"/>
              </a:rPr>
              <a:t>Code execution triggered by  transactions or function calls (msg)</a:t>
            </a:r>
            <a:endParaRPr sz="3700">
              <a:solidFill>
                <a:srgbClr val="4E4E4E"/>
              </a:solidFill>
              <a:latin typeface="Proxima Nova"/>
              <a:ea typeface="Proxima Nova"/>
              <a:cs typeface="Proxima Nova"/>
              <a:sym typeface="Proxima Nova"/>
            </a:endParaRPr>
          </a:p>
          <a:p>
            <a:pPr marL="457200" marR="0" lvl="0" indent="-463550" algn="l" rtl="0">
              <a:lnSpc>
                <a:spcPct val="115000"/>
              </a:lnSpc>
              <a:spcBef>
                <a:spcPts val="0"/>
              </a:spcBef>
              <a:spcAft>
                <a:spcPts val="0"/>
              </a:spcAft>
              <a:buClr>
                <a:srgbClr val="4E4E4E"/>
              </a:buClr>
              <a:buSzPts val="3700"/>
              <a:buFont typeface="Proxima Nova"/>
              <a:buChar char="●"/>
            </a:pPr>
            <a:r>
              <a:rPr lang="en-US" sz="3700">
                <a:solidFill>
                  <a:srgbClr val="4E4E4E"/>
                </a:solidFill>
                <a:latin typeface="Proxima Nova"/>
                <a:ea typeface="Proxima Nova"/>
                <a:cs typeface="Proxima Nova"/>
                <a:sym typeface="Proxima Nova"/>
              </a:rPr>
              <a:t>Contains:</a:t>
            </a:r>
            <a:endParaRPr sz="3700">
              <a:solidFill>
                <a:srgbClr val="4E4E4E"/>
              </a:solidFill>
              <a:latin typeface="Proxima Nova"/>
              <a:ea typeface="Proxima Nova"/>
              <a:cs typeface="Proxima Nova"/>
              <a:sym typeface="Proxima Nova"/>
            </a:endParaRPr>
          </a:p>
          <a:p>
            <a:pPr marL="914400" marR="0" lvl="1" indent="-463550" algn="l" rtl="0">
              <a:lnSpc>
                <a:spcPct val="115000"/>
              </a:lnSpc>
              <a:spcBef>
                <a:spcPts val="0"/>
              </a:spcBef>
              <a:spcAft>
                <a:spcPts val="0"/>
              </a:spcAft>
              <a:buClr>
                <a:srgbClr val="4E4E4E"/>
              </a:buClr>
              <a:buSzPts val="3700"/>
              <a:buFont typeface="Proxima Nova"/>
              <a:buChar char="○"/>
            </a:pPr>
            <a:r>
              <a:rPr lang="en-US" sz="3700" i="0" u="none" strike="noStrike" cap="none">
                <a:solidFill>
                  <a:srgbClr val="4E4E4E"/>
                </a:solidFill>
                <a:latin typeface="Proxima Nova"/>
                <a:ea typeface="Proxima Nova"/>
                <a:cs typeface="Proxima Nova"/>
                <a:sym typeface="Proxima Nova"/>
              </a:rPr>
              <a:t>Address</a:t>
            </a:r>
            <a:endParaRPr sz="3700" i="0" u="none" strike="noStrike" cap="none">
              <a:solidFill>
                <a:srgbClr val="4E4E4E"/>
              </a:solidFill>
              <a:latin typeface="Proxima Nova"/>
              <a:ea typeface="Proxima Nova"/>
              <a:cs typeface="Proxima Nova"/>
              <a:sym typeface="Proxima Nova"/>
            </a:endParaRPr>
          </a:p>
          <a:p>
            <a:pPr marL="914400" marR="0" lvl="1" indent="-463550" algn="l" rtl="0">
              <a:lnSpc>
                <a:spcPct val="115000"/>
              </a:lnSpc>
              <a:spcBef>
                <a:spcPts val="0"/>
              </a:spcBef>
              <a:spcAft>
                <a:spcPts val="0"/>
              </a:spcAft>
              <a:buClr>
                <a:srgbClr val="4E4E4E"/>
              </a:buClr>
              <a:buSzPts val="3700"/>
              <a:buFont typeface="Proxima Nova"/>
              <a:buChar char="○"/>
            </a:pPr>
            <a:r>
              <a:rPr lang="en-US" sz="3700" i="0" u="none" strike="noStrike" cap="none">
                <a:solidFill>
                  <a:srgbClr val="4E4E4E"/>
                </a:solidFill>
                <a:latin typeface="Proxima Nova"/>
                <a:ea typeface="Proxima Nova"/>
                <a:cs typeface="Proxima Nova"/>
                <a:sym typeface="Proxima Nova"/>
              </a:rPr>
              <a:t>Associated contract code</a:t>
            </a:r>
            <a:endParaRPr sz="3700" i="0" u="none" strike="noStrike" cap="none">
              <a:solidFill>
                <a:srgbClr val="4E4E4E"/>
              </a:solidFill>
              <a:latin typeface="Proxima Nova"/>
              <a:ea typeface="Proxima Nova"/>
              <a:cs typeface="Proxima Nova"/>
              <a:sym typeface="Proxima Nova"/>
            </a:endParaRPr>
          </a:p>
          <a:p>
            <a:pPr marL="914400" marR="0" lvl="1" indent="-463550" algn="l" rtl="0">
              <a:lnSpc>
                <a:spcPct val="115000"/>
              </a:lnSpc>
              <a:spcBef>
                <a:spcPts val="0"/>
              </a:spcBef>
              <a:spcAft>
                <a:spcPts val="0"/>
              </a:spcAft>
              <a:buClr>
                <a:srgbClr val="4E4E4E"/>
              </a:buClr>
              <a:buSzPts val="3700"/>
              <a:buFont typeface="Proxima Nova"/>
              <a:buChar char="○"/>
            </a:pPr>
            <a:r>
              <a:rPr lang="en-US" sz="3700" i="0" u="none" strike="noStrike" cap="none">
                <a:solidFill>
                  <a:srgbClr val="4E4E4E"/>
                </a:solidFill>
                <a:latin typeface="Proxima Nova"/>
                <a:ea typeface="Proxima Nova"/>
                <a:cs typeface="Proxima Nova"/>
                <a:sym typeface="Proxima Nova"/>
              </a:rPr>
              <a:t>Persistent storage</a:t>
            </a:r>
            <a:endParaRPr sz="3700" i="0" u="none" strike="noStrike" cap="none">
              <a:solidFill>
                <a:srgbClr val="4E4E4E"/>
              </a:solidFill>
              <a:latin typeface="Proxima Nova"/>
              <a:ea typeface="Proxima Nova"/>
              <a:cs typeface="Proxima Nova"/>
              <a:sym typeface="Proxima Nova"/>
            </a:endParaRPr>
          </a:p>
        </p:txBody>
      </p:sp>
      <p:pic>
        <p:nvPicPr>
          <p:cNvPr id="513" name="Google Shape;513;p42"/>
          <p:cNvPicPr preferRelativeResize="0"/>
          <p:nvPr/>
        </p:nvPicPr>
        <p:blipFill>
          <a:blip r:embed="rId5">
            <a:alphaModFix/>
          </a:blip>
          <a:stretch>
            <a:fillRect/>
          </a:stretch>
        </p:blipFill>
        <p:spPr>
          <a:xfrm>
            <a:off x="4412025" y="2765850"/>
            <a:ext cx="3210104" cy="3210104"/>
          </a:xfrm>
          <a:prstGeom prst="rect">
            <a:avLst/>
          </a:prstGeom>
          <a:noFill/>
          <a:ln>
            <a:noFill/>
          </a:ln>
        </p:spPr>
      </p:pic>
      <p:sp>
        <p:nvSpPr>
          <p:cNvPr id="514" name="Google Shape;514;p42"/>
          <p:cNvSpPr/>
          <p:nvPr/>
        </p:nvSpPr>
        <p:spPr>
          <a:xfrm>
            <a:off x="14375604" y="2503203"/>
            <a:ext cx="2561700" cy="3093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519"/>
        <p:cNvGrpSpPr/>
        <p:nvPr/>
      </p:nvGrpSpPr>
      <p:grpSpPr>
        <a:xfrm>
          <a:off x="0" y="0"/>
          <a:ext cx="0" cy="0"/>
          <a:chOff x="0" y="0"/>
          <a:chExt cx="0" cy="0"/>
        </a:xfrm>
      </p:grpSpPr>
      <p:sp>
        <p:nvSpPr>
          <p:cNvPr id="521" name="Google Shape;521;p43"/>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solidFill>
                  <a:schemeClr val="dk2"/>
                </a:solidFill>
                <a:latin typeface="Montserrat"/>
                <a:ea typeface="Montserrat"/>
                <a:cs typeface="Montserrat"/>
                <a:sym typeface="Montserrat"/>
              </a:rPr>
              <a:t>DISCUSSION </a:t>
            </a:r>
            <a:r>
              <a:rPr lang="en-US" sz="7200" b="1">
                <a:latin typeface="Montserrat"/>
                <a:ea typeface="Montserrat"/>
                <a:cs typeface="Montserrat"/>
                <a:sym typeface="Montserrat"/>
              </a:rPr>
              <a:t>QUESTION</a:t>
            </a:r>
            <a:endParaRPr sz="7200" b="1">
              <a:latin typeface="Montserrat"/>
              <a:ea typeface="Montserrat"/>
              <a:cs typeface="Montserrat"/>
              <a:sym typeface="Montserrat"/>
            </a:endParaRPr>
          </a:p>
        </p:txBody>
      </p:sp>
      <p:sp>
        <p:nvSpPr>
          <p:cNvPr id="522" name="Google Shape;522;p43"/>
          <p:cNvSpPr txBox="1"/>
          <p:nvPr/>
        </p:nvSpPr>
        <p:spPr>
          <a:xfrm>
            <a:off x="1412050" y="2967063"/>
            <a:ext cx="22150200" cy="89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a:latin typeface="Proxima Nova"/>
                <a:ea typeface="Proxima Nova"/>
                <a:cs typeface="Proxima Nova"/>
                <a:sym typeface="Proxima Nova"/>
              </a:rPr>
              <a:t>What are strengths of the UTXO Model?</a:t>
            </a:r>
            <a:endParaRPr sz="7200">
              <a:latin typeface="Proxima Nova"/>
              <a:ea typeface="Proxima Nova"/>
              <a:cs typeface="Proxima Nova"/>
              <a:sym typeface="Proxima Nova"/>
            </a:endParaRPr>
          </a:p>
          <a:p>
            <a:pPr marL="0" lvl="0" indent="0" algn="l" rtl="0">
              <a:spcBef>
                <a:spcPts val="0"/>
              </a:spcBef>
              <a:spcAft>
                <a:spcPts val="0"/>
              </a:spcAft>
              <a:buNone/>
            </a:pPr>
            <a:r>
              <a:rPr lang="en-US" sz="3600">
                <a:latin typeface="Proxima Nova"/>
                <a:ea typeface="Proxima Nova"/>
                <a:cs typeface="Proxima Nova"/>
                <a:sym typeface="Proxima Nova"/>
              </a:rPr>
              <a:t>Select all that apply.</a:t>
            </a:r>
            <a:endParaRPr sz="3600">
              <a:latin typeface="Proxima Nova"/>
              <a:ea typeface="Proxima Nova"/>
              <a:cs typeface="Proxima Nova"/>
              <a:sym typeface="Proxima Nova"/>
            </a:endParaRPr>
          </a:p>
          <a:p>
            <a:pPr marL="0" lvl="0" indent="0" algn="l" rtl="0">
              <a:spcBef>
                <a:spcPts val="0"/>
              </a:spcBef>
              <a:spcAft>
                <a:spcPts val="0"/>
              </a:spcAft>
              <a:buNone/>
            </a:pPr>
            <a:endParaRPr sz="7200" b="1">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A) Verifying transaction validity and checking double-spending</a:t>
            </a:r>
            <a:endParaRPr sz="60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B) Space efficiency</a:t>
            </a:r>
            <a:endParaRPr sz="60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C) Looking up account balances quickly</a:t>
            </a:r>
            <a:endParaRPr sz="60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D) Ease in programming</a:t>
            </a:r>
            <a:endParaRPr sz="6000">
              <a:latin typeface="Proxima Nova"/>
              <a:ea typeface="Proxima Nova"/>
              <a:cs typeface="Proxima Nova"/>
              <a:sym typeface="Proxima Nova"/>
            </a:endParaRPr>
          </a:p>
        </p:txBody>
      </p:sp>
      <p:sp>
        <p:nvSpPr>
          <p:cNvPr id="523" name="Google Shape;523;p4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DESIGN CHOICES</a:t>
            </a:r>
            <a:endParaRPr sz="4500" b="1">
              <a:solidFill>
                <a:srgbClr val="BFBFBF"/>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528"/>
        <p:cNvGrpSpPr/>
        <p:nvPr/>
      </p:nvGrpSpPr>
      <p:grpSpPr>
        <a:xfrm>
          <a:off x="0" y="0"/>
          <a:ext cx="0" cy="0"/>
          <a:chOff x="0" y="0"/>
          <a:chExt cx="0" cy="0"/>
        </a:xfrm>
      </p:grpSpPr>
      <p:sp>
        <p:nvSpPr>
          <p:cNvPr id="530" name="Google Shape;530;p44"/>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DISCUSSION QUESTION</a:t>
            </a:r>
            <a:endParaRPr sz="7200" b="1">
              <a:latin typeface="Montserrat"/>
              <a:ea typeface="Montserrat"/>
              <a:cs typeface="Montserrat"/>
              <a:sym typeface="Montserrat"/>
            </a:endParaRPr>
          </a:p>
        </p:txBody>
      </p:sp>
      <p:sp>
        <p:nvSpPr>
          <p:cNvPr id="531" name="Google Shape;531;p44"/>
          <p:cNvSpPr txBox="1"/>
          <p:nvPr/>
        </p:nvSpPr>
        <p:spPr>
          <a:xfrm>
            <a:off x="1412050" y="2967063"/>
            <a:ext cx="22150200" cy="89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a:latin typeface="Proxima Nova"/>
                <a:ea typeface="Proxima Nova"/>
                <a:cs typeface="Proxima Nova"/>
                <a:sym typeface="Proxima Nova"/>
              </a:rPr>
              <a:t>What are weaknesses of the UTXO Model?</a:t>
            </a:r>
            <a:endParaRPr sz="7200">
              <a:latin typeface="Proxima Nova"/>
              <a:ea typeface="Proxima Nova"/>
              <a:cs typeface="Proxima Nova"/>
              <a:sym typeface="Proxima Nova"/>
            </a:endParaRPr>
          </a:p>
          <a:p>
            <a:pPr marL="0" lvl="0" indent="0" algn="l" rtl="0">
              <a:spcBef>
                <a:spcPts val="0"/>
              </a:spcBef>
              <a:spcAft>
                <a:spcPts val="0"/>
              </a:spcAft>
              <a:buNone/>
            </a:pPr>
            <a:r>
              <a:rPr lang="en-US" sz="3600">
                <a:latin typeface="Proxima Nova"/>
                <a:ea typeface="Proxima Nova"/>
                <a:cs typeface="Proxima Nova"/>
                <a:sym typeface="Proxima Nova"/>
              </a:rPr>
              <a:t>Select all that apply.</a:t>
            </a:r>
            <a:endParaRPr sz="3600">
              <a:latin typeface="Proxima Nova"/>
              <a:ea typeface="Proxima Nova"/>
              <a:cs typeface="Proxima Nova"/>
              <a:sym typeface="Proxima Nova"/>
            </a:endParaRPr>
          </a:p>
          <a:p>
            <a:pPr marL="0" lvl="0" indent="0" algn="l" rtl="0">
              <a:spcBef>
                <a:spcPts val="0"/>
              </a:spcBef>
              <a:spcAft>
                <a:spcPts val="0"/>
              </a:spcAft>
              <a:buNone/>
            </a:pPr>
            <a:endParaRPr sz="7200" b="1">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A) Verifying transaction validity and checking double-spending</a:t>
            </a:r>
            <a:endParaRPr sz="60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B) Space efficiency</a:t>
            </a:r>
            <a:endParaRPr sz="60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C) Looking up account balances quickly</a:t>
            </a:r>
            <a:endParaRPr sz="60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D) Ease in programming</a:t>
            </a:r>
            <a:endParaRPr sz="6000">
              <a:latin typeface="Proxima Nova"/>
              <a:ea typeface="Proxima Nova"/>
              <a:cs typeface="Proxima Nova"/>
              <a:sym typeface="Proxima Nova"/>
            </a:endParaRPr>
          </a:p>
        </p:txBody>
      </p:sp>
      <p:sp>
        <p:nvSpPr>
          <p:cNvPr id="532" name="Google Shape;532;p4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DESIGN CHOICES</a:t>
            </a:r>
            <a:endParaRPr sz="4500" b="1">
              <a:solidFill>
                <a:srgbClr val="BFBFBF"/>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537"/>
        <p:cNvGrpSpPr/>
        <p:nvPr/>
      </p:nvGrpSpPr>
      <p:grpSpPr>
        <a:xfrm>
          <a:off x="0" y="0"/>
          <a:ext cx="0" cy="0"/>
          <a:chOff x="0" y="0"/>
          <a:chExt cx="0" cy="0"/>
        </a:xfrm>
      </p:grpSpPr>
      <p:sp>
        <p:nvSpPr>
          <p:cNvPr id="539" name="Google Shape;539;p45"/>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solidFill>
                  <a:schemeClr val="dk2"/>
                </a:solidFill>
                <a:latin typeface="Montserrat"/>
                <a:ea typeface="Montserrat"/>
                <a:cs typeface="Montserrat"/>
                <a:sym typeface="Montserrat"/>
              </a:rPr>
              <a:t>DISCUSSION </a:t>
            </a:r>
            <a:r>
              <a:rPr lang="en-US" sz="7200" b="1">
                <a:latin typeface="Montserrat"/>
                <a:ea typeface="Montserrat"/>
                <a:cs typeface="Montserrat"/>
                <a:sym typeface="Montserrat"/>
              </a:rPr>
              <a:t>QUESTION</a:t>
            </a:r>
            <a:endParaRPr sz="7200" b="1">
              <a:latin typeface="Montserrat"/>
              <a:ea typeface="Montserrat"/>
              <a:cs typeface="Montserrat"/>
              <a:sym typeface="Montserrat"/>
            </a:endParaRPr>
          </a:p>
        </p:txBody>
      </p:sp>
      <p:sp>
        <p:nvSpPr>
          <p:cNvPr id="540" name="Google Shape;540;p45"/>
          <p:cNvSpPr txBox="1"/>
          <p:nvPr/>
        </p:nvSpPr>
        <p:spPr>
          <a:xfrm>
            <a:off x="1412050" y="2967063"/>
            <a:ext cx="22150200" cy="89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a:latin typeface="Proxima Nova"/>
                <a:ea typeface="Proxima Nova"/>
                <a:cs typeface="Proxima Nova"/>
                <a:sym typeface="Proxima Nova"/>
              </a:rPr>
              <a:t>What are weaknesses of the UTXO Model?</a:t>
            </a:r>
            <a:endParaRPr sz="7200">
              <a:latin typeface="Proxima Nova"/>
              <a:ea typeface="Proxima Nova"/>
              <a:cs typeface="Proxima Nova"/>
              <a:sym typeface="Proxima Nova"/>
            </a:endParaRPr>
          </a:p>
          <a:p>
            <a:pPr marL="0" lvl="0" indent="0" algn="l" rtl="0">
              <a:spcBef>
                <a:spcPts val="0"/>
              </a:spcBef>
              <a:spcAft>
                <a:spcPts val="0"/>
              </a:spcAft>
              <a:buNone/>
            </a:pPr>
            <a:r>
              <a:rPr lang="en-US" sz="3600">
                <a:latin typeface="Proxima Nova"/>
                <a:ea typeface="Proxima Nova"/>
                <a:cs typeface="Proxima Nova"/>
                <a:sym typeface="Proxima Nova"/>
              </a:rPr>
              <a:t>Select all that apply.</a:t>
            </a:r>
            <a:endParaRPr sz="3600">
              <a:latin typeface="Proxima Nova"/>
              <a:ea typeface="Proxima Nova"/>
              <a:cs typeface="Proxima Nova"/>
              <a:sym typeface="Proxima Nova"/>
            </a:endParaRPr>
          </a:p>
          <a:p>
            <a:pPr marL="0" lvl="0" indent="0" algn="l" rtl="0">
              <a:spcBef>
                <a:spcPts val="0"/>
              </a:spcBef>
              <a:spcAft>
                <a:spcPts val="0"/>
              </a:spcAft>
              <a:buNone/>
            </a:pPr>
            <a:endParaRPr sz="7200" b="1">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A) Verifying transaction validity and checking double-spending</a:t>
            </a:r>
            <a:endParaRPr sz="60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b="1">
                <a:latin typeface="Proxima Nova"/>
                <a:ea typeface="Proxima Nova"/>
                <a:cs typeface="Proxima Nova"/>
                <a:sym typeface="Proxima Nova"/>
              </a:rPr>
              <a:t>B) Space efficiency</a:t>
            </a:r>
            <a:endParaRPr sz="6000" b="1">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b="1">
                <a:latin typeface="Proxima Nova"/>
                <a:ea typeface="Proxima Nova"/>
                <a:cs typeface="Proxima Nova"/>
                <a:sym typeface="Proxima Nova"/>
              </a:rPr>
              <a:t>C) Looking up account balances quickly</a:t>
            </a:r>
            <a:endParaRPr sz="6000" b="1">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6000">
                <a:latin typeface="Proxima Nova"/>
                <a:ea typeface="Proxima Nova"/>
                <a:cs typeface="Proxima Nova"/>
                <a:sym typeface="Proxima Nova"/>
              </a:rPr>
              <a:t>D) Ease in programming</a:t>
            </a:r>
            <a:endParaRPr sz="6000">
              <a:latin typeface="Proxima Nova"/>
              <a:ea typeface="Proxima Nova"/>
              <a:cs typeface="Proxima Nova"/>
              <a:sym typeface="Proxima Nova"/>
            </a:endParaRPr>
          </a:p>
        </p:txBody>
      </p:sp>
      <p:sp>
        <p:nvSpPr>
          <p:cNvPr id="541" name="Google Shape;541;p4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DESIGN CHOICES</a:t>
            </a:r>
            <a:endParaRPr sz="4500" b="1">
              <a:solidFill>
                <a:srgbClr val="BFBFBF"/>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46"/>
        <p:cNvGrpSpPr/>
        <p:nvPr/>
      </p:nvGrpSpPr>
      <p:grpSpPr>
        <a:xfrm>
          <a:off x="0" y="0"/>
          <a:ext cx="0" cy="0"/>
          <a:chOff x="0" y="0"/>
          <a:chExt cx="0" cy="0"/>
        </a:xfrm>
      </p:grpSpPr>
      <p:sp>
        <p:nvSpPr>
          <p:cNvPr id="548" name="Google Shape;548;p46"/>
          <p:cNvSpPr txBox="1"/>
          <p:nvPr/>
        </p:nvSpPr>
        <p:spPr>
          <a:xfrm>
            <a:off x="2924725" y="760050"/>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ETHEREUM SMART CONTRACTS</a:t>
            </a:r>
            <a:endParaRPr sz="7200" b="1" dirty="0">
              <a:solidFill>
                <a:schemeClr val="bg1"/>
              </a:solidFill>
              <a:latin typeface="Montserrat"/>
              <a:ea typeface="Montserrat"/>
              <a:cs typeface="Montserrat"/>
              <a:sym typeface="Montserrat"/>
            </a:endParaRPr>
          </a:p>
        </p:txBody>
      </p:sp>
      <p:sp>
        <p:nvSpPr>
          <p:cNvPr id="549" name="Google Shape;549;p4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CONTROL</a:t>
            </a:r>
            <a:endParaRPr sz="4500" b="1">
              <a:solidFill>
                <a:srgbClr val="BFBFBF"/>
              </a:solidFill>
              <a:latin typeface="Proxima Nova"/>
              <a:ea typeface="Proxima Nova"/>
              <a:cs typeface="Proxima Nova"/>
              <a:sym typeface="Proxima Nova"/>
            </a:endParaRPr>
          </a:p>
        </p:txBody>
      </p:sp>
      <p:sp>
        <p:nvSpPr>
          <p:cNvPr id="550" name="Google Shape;550;p46"/>
          <p:cNvSpPr txBox="1">
            <a:spLocks noGrp="1"/>
          </p:cNvSpPr>
          <p:nvPr>
            <p:ph type="body" idx="4294967295"/>
          </p:nvPr>
        </p:nvSpPr>
        <p:spPr>
          <a:xfrm>
            <a:off x="0" y="3013075"/>
            <a:ext cx="10766425" cy="8524875"/>
          </a:xfrm>
          <a:prstGeom prst="rect">
            <a:avLst/>
          </a:prstGeom>
          <a:noFill/>
          <a:ln>
            <a:noFill/>
          </a:ln>
        </p:spPr>
        <p:txBody>
          <a:bodyPr spcFirstLastPara="1" wrap="square" lIns="243750" tIns="243750" rIns="243750" bIns="243750" anchor="t" anchorCtr="0">
            <a:noAutofit/>
          </a:bodyPr>
          <a:lstStyle/>
          <a:p>
            <a:pPr marL="0" marR="0" lvl="0" indent="0" algn="l" rtl="0">
              <a:lnSpc>
                <a:spcPct val="115000"/>
              </a:lnSpc>
              <a:spcBef>
                <a:spcPts val="1000"/>
              </a:spcBef>
              <a:spcAft>
                <a:spcPts val="0"/>
              </a:spcAft>
              <a:buNone/>
            </a:pPr>
            <a:r>
              <a:rPr lang="en-US" sz="4800">
                <a:solidFill>
                  <a:srgbClr val="424242"/>
                </a:solidFill>
                <a:latin typeface="Proxima Nova"/>
                <a:ea typeface="Proxima Nova"/>
                <a:cs typeface="Proxima Nova"/>
                <a:sym typeface="Proxima Nova"/>
              </a:rPr>
              <a:t>Smart Contracts in Ethereum are like </a:t>
            </a:r>
            <a:r>
              <a:rPr lang="en-US" sz="4800">
                <a:solidFill>
                  <a:srgbClr val="424242"/>
                </a:solidFill>
                <a:highlight>
                  <a:schemeClr val="accent2"/>
                </a:highlight>
                <a:latin typeface="Proxima Nova"/>
                <a:ea typeface="Proxima Nova"/>
                <a:cs typeface="Proxima Nova"/>
                <a:sym typeface="Proxima Nova"/>
              </a:rPr>
              <a:t>autonomous agents</a:t>
            </a:r>
            <a:r>
              <a:rPr lang="en-US" sz="4800">
                <a:solidFill>
                  <a:srgbClr val="424242"/>
                </a:solidFill>
                <a:latin typeface="Proxima Nova"/>
                <a:ea typeface="Proxima Nova"/>
                <a:cs typeface="Proxima Nova"/>
                <a:sym typeface="Proxima Nova"/>
              </a:rPr>
              <a:t> that live inside of  the Ethereum network</a:t>
            </a:r>
            <a:endParaRPr sz="4800">
              <a:solidFill>
                <a:srgbClr val="424242"/>
              </a:solidFill>
              <a:latin typeface="Proxima Nova"/>
              <a:ea typeface="Proxima Nova"/>
              <a:cs typeface="Proxima Nova"/>
              <a:sym typeface="Proxima Nova"/>
            </a:endParaRPr>
          </a:p>
          <a:p>
            <a:pPr marL="457200" marR="0" lvl="0" indent="-533400" algn="l" rtl="0">
              <a:lnSpc>
                <a:spcPct val="115000"/>
              </a:lnSpc>
              <a:spcBef>
                <a:spcPts val="1000"/>
              </a:spcBef>
              <a:spcAft>
                <a:spcPts val="0"/>
              </a:spcAft>
              <a:buClr>
                <a:srgbClr val="424242"/>
              </a:buClr>
              <a:buSzPts val="4800"/>
              <a:buFont typeface="Proxima Nova"/>
              <a:buChar char="●"/>
            </a:pPr>
            <a:r>
              <a:rPr lang="en-US" sz="4800">
                <a:solidFill>
                  <a:srgbClr val="424242"/>
                </a:solidFill>
                <a:latin typeface="Proxima Nova"/>
                <a:ea typeface="Proxima Nova"/>
                <a:cs typeface="Proxima Nova"/>
                <a:sym typeface="Proxima Nova"/>
              </a:rPr>
              <a:t>React to external world when </a:t>
            </a:r>
            <a:r>
              <a:rPr lang="en-US" sz="4800">
                <a:solidFill>
                  <a:srgbClr val="424242"/>
                </a:solidFill>
                <a:highlight>
                  <a:schemeClr val="accent2"/>
                </a:highlight>
                <a:latin typeface="Proxima Nova"/>
                <a:ea typeface="Proxima Nova"/>
                <a:cs typeface="Proxima Nova"/>
                <a:sym typeface="Proxima Nova"/>
              </a:rPr>
              <a:t>"poked"</a:t>
            </a:r>
            <a:r>
              <a:rPr lang="en-US" sz="4800">
                <a:solidFill>
                  <a:srgbClr val="424242"/>
                </a:solidFill>
                <a:latin typeface="Proxima Nova"/>
                <a:ea typeface="Proxima Nova"/>
                <a:cs typeface="Proxima Nova"/>
                <a:sym typeface="Proxima Nova"/>
              </a:rPr>
              <a:t> by transactions (which call specific functions)</a:t>
            </a:r>
            <a:endParaRPr sz="4800">
              <a:solidFill>
                <a:srgbClr val="424242"/>
              </a:solidFill>
              <a:latin typeface="Proxima Nova"/>
              <a:ea typeface="Proxima Nova"/>
              <a:cs typeface="Proxima Nova"/>
              <a:sym typeface="Proxima Nova"/>
            </a:endParaRPr>
          </a:p>
          <a:p>
            <a:pPr marL="457200" marR="0" lvl="0" indent="-533400" algn="l" rtl="0">
              <a:lnSpc>
                <a:spcPct val="115000"/>
              </a:lnSpc>
              <a:spcBef>
                <a:spcPts val="0"/>
              </a:spcBef>
              <a:spcAft>
                <a:spcPts val="0"/>
              </a:spcAft>
              <a:buClr>
                <a:srgbClr val="424242"/>
              </a:buClr>
              <a:buSzPts val="4800"/>
              <a:buFont typeface="Proxima Nova"/>
              <a:buChar char="●"/>
            </a:pPr>
            <a:r>
              <a:rPr lang="en-US" sz="4800">
                <a:solidFill>
                  <a:srgbClr val="424242"/>
                </a:solidFill>
                <a:latin typeface="Proxima Nova"/>
                <a:ea typeface="Proxima Nova"/>
                <a:cs typeface="Proxima Nova"/>
                <a:sym typeface="Proxima Nova"/>
              </a:rPr>
              <a:t>Have direct control over:</a:t>
            </a:r>
            <a:endParaRPr sz="4800">
              <a:solidFill>
                <a:srgbClr val="424242"/>
              </a:solidFill>
              <a:latin typeface="Proxima Nova"/>
              <a:ea typeface="Proxima Nova"/>
              <a:cs typeface="Proxima Nova"/>
              <a:sym typeface="Proxima Nova"/>
            </a:endParaRPr>
          </a:p>
          <a:p>
            <a:pPr marL="914400" marR="0" lvl="1" indent="-533400" algn="l" rtl="0">
              <a:lnSpc>
                <a:spcPct val="115000"/>
              </a:lnSpc>
              <a:spcBef>
                <a:spcPts val="0"/>
              </a:spcBef>
              <a:spcAft>
                <a:spcPts val="0"/>
              </a:spcAft>
              <a:buClr>
                <a:srgbClr val="424242"/>
              </a:buClr>
              <a:buSzPts val="4800"/>
              <a:buFont typeface="Proxima Nova"/>
              <a:buChar char="○"/>
            </a:pPr>
            <a:r>
              <a:rPr lang="en-US" sz="4800" b="1">
                <a:solidFill>
                  <a:srgbClr val="424242"/>
                </a:solidFill>
                <a:latin typeface="Proxima Nova"/>
                <a:ea typeface="Proxima Nova"/>
                <a:cs typeface="Proxima Nova"/>
                <a:sym typeface="Proxima Nova"/>
              </a:rPr>
              <a:t>internal ether balance</a:t>
            </a:r>
            <a:endParaRPr sz="4800" b="1">
              <a:solidFill>
                <a:srgbClr val="424242"/>
              </a:solidFill>
              <a:latin typeface="Proxima Nova"/>
              <a:ea typeface="Proxima Nova"/>
              <a:cs typeface="Proxima Nova"/>
              <a:sym typeface="Proxima Nova"/>
            </a:endParaRPr>
          </a:p>
          <a:p>
            <a:pPr marL="914400" marR="0" lvl="1" indent="-533400" algn="l" rtl="0">
              <a:lnSpc>
                <a:spcPct val="115000"/>
              </a:lnSpc>
              <a:spcBef>
                <a:spcPts val="0"/>
              </a:spcBef>
              <a:spcAft>
                <a:spcPts val="0"/>
              </a:spcAft>
              <a:buClr>
                <a:srgbClr val="424242"/>
              </a:buClr>
              <a:buSzPts val="4800"/>
              <a:buFont typeface="Proxima Nova"/>
              <a:buChar char="○"/>
            </a:pPr>
            <a:r>
              <a:rPr lang="en-US" sz="4800" b="1">
                <a:solidFill>
                  <a:srgbClr val="424242"/>
                </a:solidFill>
                <a:latin typeface="Proxima Nova"/>
                <a:ea typeface="Proxima Nova"/>
                <a:cs typeface="Proxima Nova"/>
                <a:sym typeface="Proxima Nova"/>
              </a:rPr>
              <a:t>internal contract state</a:t>
            </a:r>
            <a:endParaRPr sz="4800" b="1">
              <a:solidFill>
                <a:srgbClr val="424242"/>
              </a:solidFill>
              <a:latin typeface="Proxima Nova"/>
              <a:ea typeface="Proxima Nova"/>
              <a:cs typeface="Proxima Nova"/>
              <a:sym typeface="Proxima Nova"/>
            </a:endParaRPr>
          </a:p>
          <a:p>
            <a:pPr marL="914400" marR="0" lvl="0" indent="0" algn="l" rtl="0">
              <a:lnSpc>
                <a:spcPct val="115000"/>
              </a:lnSpc>
              <a:spcBef>
                <a:spcPts val="1000"/>
              </a:spcBef>
              <a:spcAft>
                <a:spcPts val="0"/>
              </a:spcAft>
              <a:buNone/>
            </a:pPr>
            <a:endParaRPr sz="4800" b="1">
              <a:solidFill>
                <a:srgbClr val="424242"/>
              </a:solidFill>
              <a:latin typeface="Proxima Nova"/>
              <a:ea typeface="Proxima Nova"/>
              <a:cs typeface="Proxima Nova"/>
              <a:sym typeface="Proxima Nova"/>
            </a:endParaRPr>
          </a:p>
        </p:txBody>
      </p:sp>
      <p:pic>
        <p:nvPicPr>
          <p:cNvPr id="551" name="Google Shape;551;p46"/>
          <p:cNvPicPr preferRelativeResize="0"/>
          <p:nvPr/>
        </p:nvPicPr>
        <p:blipFill>
          <a:blip r:embed="rId5">
            <a:alphaModFix/>
          </a:blip>
          <a:stretch>
            <a:fillRect/>
          </a:stretch>
        </p:blipFill>
        <p:spPr>
          <a:xfrm>
            <a:off x="17620978" y="4532837"/>
            <a:ext cx="6109875" cy="7004876"/>
          </a:xfrm>
          <a:prstGeom prst="rect">
            <a:avLst/>
          </a:prstGeom>
          <a:noFill/>
          <a:ln>
            <a:noFill/>
          </a:ln>
        </p:spPr>
      </p:pic>
      <p:sp>
        <p:nvSpPr>
          <p:cNvPr id="552" name="Google Shape;552;p46"/>
          <p:cNvSpPr/>
          <p:nvPr/>
        </p:nvSpPr>
        <p:spPr>
          <a:xfrm>
            <a:off x="13415025" y="3955700"/>
            <a:ext cx="4514700" cy="2579700"/>
          </a:xfrm>
          <a:prstGeom prst="wedgeRoundRectCallout">
            <a:avLst>
              <a:gd name="adj1" fmla="val 48095"/>
              <a:gd name="adj2" fmla="val 80006"/>
              <a:gd name="adj3" fmla="val 0"/>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latin typeface="Proxima Nova"/>
                <a:ea typeface="Proxima Nova"/>
                <a:cs typeface="Proxima Nova"/>
                <a:sym typeface="Proxima Nova"/>
              </a:rPr>
              <a:t>Message me when you want me to do something!</a:t>
            </a:r>
            <a:endParaRPr sz="36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57"/>
        <p:cNvGrpSpPr/>
        <p:nvPr/>
      </p:nvGrpSpPr>
      <p:grpSpPr>
        <a:xfrm>
          <a:off x="0" y="0"/>
          <a:ext cx="0" cy="0"/>
          <a:chOff x="0" y="0"/>
          <a:chExt cx="0" cy="0"/>
        </a:xfrm>
      </p:grpSpPr>
      <p:sp>
        <p:nvSpPr>
          <p:cNvPr id="559" name="Google Shape;559;p47"/>
          <p:cNvSpPr txBox="1"/>
          <p:nvPr/>
        </p:nvSpPr>
        <p:spPr>
          <a:xfrm>
            <a:off x="2924725" y="760050"/>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ETHEREUM SMART CONTRACTS</a:t>
            </a:r>
            <a:endParaRPr sz="7200" b="1" dirty="0">
              <a:solidFill>
                <a:schemeClr val="bg1"/>
              </a:solidFill>
              <a:latin typeface="Montserrat"/>
              <a:ea typeface="Montserrat"/>
              <a:cs typeface="Montserrat"/>
              <a:sym typeface="Montserrat"/>
            </a:endParaRPr>
          </a:p>
        </p:txBody>
      </p:sp>
      <p:sp>
        <p:nvSpPr>
          <p:cNvPr id="560" name="Google Shape;560;p4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SMART CONTRACTS IN ETHEREUM</a:t>
            </a:r>
            <a:endParaRPr sz="4500" b="1">
              <a:solidFill>
                <a:srgbClr val="BFBFBF"/>
              </a:solidFill>
              <a:latin typeface="Proxima Nova"/>
              <a:ea typeface="Proxima Nova"/>
              <a:cs typeface="Proxima Nova"/>
              <a:sym typeface="Proxima Nova"/>
            </a:endParaRPr>
          </a:p>
        </p:txBody>
      </p:sp>
      <p:sp>
        <p:nvSpPr>
          <p:cNvPr id="561" name="Google Shape;561;p47"/>
          <p:cNvSpPr txBox="1">
            <a:spLocks noGrp="1"/>
          </p:cNvSpPr>
          <p:nvPr>
            <p:ph type="body" idx="4294967295"/>
          </p:nvPr>
        </p:nvSpPr>
        <p:spPr>
          <a:xfrm>
            <a:off x="2184400" y="2395538"/>
            <a:ext cx="22193250" cy="9142412"/>
          </a:xfrm>
          <a:prstGeom prst="rect">
            <a:avLst/>
          </a:prstGeom>
          <a:noFill/>
          <a:ln>
            <a:noFill/>
          </a:ln>
        </p:spPr>
        <p:txBody>
          <a:bodyPr spcFirstLastPara="1" wrap="square" lIns="243750" tIns="243750" rIns="243750" bIns="243750" anchor="t" anchorCtr="0">
            <a:noAutofit/>
          </a:bodyPr>
          <a:lstStyle/>
          <a:p>
            <a:pPr marL="0" marR="0" lvl="0" indent="0" algn="l" rtl="0">
              <a:lnSpc>
                <a:spcPct val="115000"/>
              </a:lnSpc>
              <a:spcBef>
                <a:spcPts val="1000"/>
              </a:spcBef>
              <a:spcAft>
                <a:spcPts val="0"/>
              </a:spcAft>
              <a:buNone/>
            </a:pPr>
            <a:r>
              <a:rPr lang="en-US" sz="5400">
                <a:solidFill>
                  <a:srgbClr val="424242"/>
                </a:solidFill>
                <a:latin typeface="Proxima Nova"/>
                <a:ea typeface="Proxima Nova"/>
                <a:cs typeface="Proxima Nova"/>
                <a:sym typeface="Proxima Nova"/>
              </a:rPr>
              <a:t>Ethereum Contracts generally serve four purposes:</a:t>
            </a:r>
            <a:endParaRPr sz="5400">
              <a:solidFill>
                <a:srgbClr val="424242"/>
              </a:solidFill>
              <a:latin typeface="Proxima Nova"/>
              <a:ea typeface="Proxima Nova"/>
              <a:cs typeface="Proxima Nova"/>
              <a:sym typeface="Proxima Nova"/>
            </a:endParaRPr>
          </a:p>
          <a:p>
            <a:pPr marL="914400" marR="0" lvl="1" indent="-571500" algn="l" rtl="0">
              <a:lnSpc>
                <a:spcPct val="115000"/>
              </a:lnSpc>
              <a:spcBef>
                <a:spcPts val="1000"/>
              </a:spcBef>
              <a:spcAft>
                <a:spcPts val="0"/>
              </a:spcAft>
              <a:buClr>
                <a:srgbClr val="424242"/>
              </a:buClr>
              <a:buSzPts val="5400"/>
              <a:buFont typeface="Proxima Nova"/>
              <a:buChar char="○"/>
            </a:pPr>
            <a:r>
              <a:rPr lang="en-US" sz="5400" b="1">
                <a:solidFill>
                  <a:srgbClr val="424242"/>
                </a:solidFill>
                <a:latin typeface="Proxima Nova"/>
                <a:ea typeface="Proxima Nova"/>
                <a:cs typeface="Proxima Nova"/>
                <a:sym typeface="Proxima Nova"/>
              </a:rPr>
              <a:t>Store and maintain data</a:t>
            </a:r>
            <a:endParaRPr sz="5400" b="1">
              <a:solidFill>
                <a:srgbClr val="424242"/>
              </a:solidFill>
              <a:latin typeface="Proxima Nova"/>
              <a:ea typeface="Proxima Nova"/>
              <a:cs typeface="Proxima Nova"/>
              <a:sym typeface="Proxima Nova"/>
            </a:endParaRPr>
          </a:p>
          <a:p>
            <a:pPr marL="1828800" marR="0" lvl="3" indent="-571500" algn="l" rtl="0">
              <a:lnSpc>
                <a:spcPct val="115000"/>
              </a:lnSpc>
              <a:spcBef>
                <a:spcPts val="0"/>
              </a:spcBef>
              <a:spcAft>
                <a:spcPts val="0"/>
              </a:spcAft>
              <a:buClr>
                <a:srgbClr val="424242"/>
              </a:buClr>
              <a:buSzPts val="5400"/>
              <a:buFont typeface="Proxima Nova"/>
              <a:buChar char="●"/>
            </a:pPr>
            <a:r>
              <a:rPr lang="en-US" sz="5400">
                <a:solidFill>
                  <a:srgbClr val="424242"/>
                </a:solidFill>
                <a:latin typeface="Proxima Nova"/>
                <a:ea typeface="Proxima Nova"/>
                <a:cs typeface="Proxima Nova"/>
                <a:sym typeface="Proxima Nova"/>
              </a:rPr>
              <a:t>Data represents something useful to users or other contracts</a:t>
            </a:r>
            <a:endParaRPr sz="5400">
              <a:solidFill>
                <a:srgbClr val="424242"/>
              </a:solidFill>
              <a:latin typeface="Proxima Nova"/>
              <a:ea typeface="Proxima Nova"/>
              <a:cs typeface="Proxima Nova"/>
              <a:sym typeface="Proxima Nova"/>
            </a:endParaRPr>
          </a:p>
          <a:p>
            <a:pPr marL="1828800" marR="0" lvl="3" indent="-571500" algn="l" rtl="0">
              <a:lnSpc>
                <a:spcPct val="115000"/>
              </a:lnSpc>
              <a:spcBef>
                <a:spcPts val="0"/>
              </a:spcBef>
              <a:spcAft>
                <a:spcPts val="0"/>
              </a:spcAft>
              <a:buClr>
                <a:srgbClr val="424242"/>
              </a:buClr>
              <a:buSzPts val="5400"/>
              <a:buFont typeface="Proxima Nova"/>
              <a:buChar char="●"/>
            </a:pPr>
            <a:r>
              <a:rPr lang="en-US" sz="5400">
                <a:solidFill>
                  <a:srgbClr val="424242"/>
                </a:solidFill>
                <a:latin typeface="Proxima Nova"/>
                <a:ea typeface="Proxima Nova"/>
                <a:cs typeface="Proxima Nova"/>
                <a:sym typeface="Proxima Nova"/>
              </a:rPr>
              <a:t>Ex: a token currency or organization’s membership</a:t>
            </a:r>
            <a:endParaRPr sz="5400">
              <a:solidFill>
                <a:srgbClr val="424242"/>
              </a:solidFill>
              <a:latin typeface="Proxima Nova"/>
              <a:ea typeface="Proxima Nova"/>
              <a:cs typeface="Proxima Nova"/>
              <a:sym typeface="Proxima Nova"/>
            </a:endParaRPr>
          </a:p>
          <a:p>
            <a:pPr marL="914400" marR="0" lvl="1" indent="-571500" algn="l" rtl="0">
              <a:lnSpc>
                <a:spcPct val="115000"/>
              </a:lnSpc>
              <a:spcBef>
                <a:spcPts val="0"/>
              </a:spcBef>
              <a:spcAft>
                <a:spcPts val="0"/>
              </a:spcAft>
              <a:buClr>
                <a:srgbClr val="424242"/>
              </a:buClr>
              <a:buSzPts val="5400"/>
              <a:buFont typeface="Proxima Nova"/>
              <a:buChar char="○"/>
            </a:pPr>
            <a:r>
              <a:rPr lang="en-US" sz="5400" b="1">
                <a:solidFill>
                  <a:srgbClr val="424242"/>
                </a:solidFill>
                <a:latin typeface="Proxima Nova"/>
                <a:ea typeface="Proxima Nova"/>
                <a:cs typeface="Proxima Nova"/>
                <a:sym typeface="Proxima Nova"/>
              </a:rPr>
              <a:t>Manage contract or relationship between untrusting users</a:t>
            </a:r>
            <a:endParaRPr sz="5400" b="1">
              <a:solidFill>
                <a:srgbClr val="424242"/>
              </a:solidFill>
              <a:latin typeface="Proxima Nova"/>
              <a:ea typeface="Proxima Nova"/>
              <a:cs typeface="Proxima Nova"/>
              <a:sym typeface="Proxima Nova"/>
            </a:endParaRPr>
          </a:p>
          <a:p>
            <a:pPr marL="1828800" marR="0" lvl="3" indent="-571500" algn="l" rtl="0">
              <a:lnSpc>
                <a:spcPct val="115000"/>
              </a:lnSpc>
              <a:spcBef>
                <a:spcPts val="0"/>
              </a:spcBef>
              <a:spcAft>
                <a:spcPts val="0"/>
              </a:spcAft>
              <a:buClr>
                <a:srgbClr val="424242"/>
              </a:buClr>
              <a:buSzPts val="5400"/>
              <a:buFont typeface="Proxima Nova"/>
              <a:buChar char="●"/>
            </a:pPr>
            <a:r>
              <a:rPr lang="en-US" sz="5400">
                <a:solidFill>
                  <a:srgbClr val="424242"/>
                </a:solidFill>
                <a:latin typeface="Proxima Nova"/>
                <a:ea typeface="Proxima Nova"/>
                <a:cs typeface="Proxima Nova"/>
                <a:sym typeface="Proxima Nova"/>
              </a:rPr>
              <a:t>Ex: financial contracts, insurance</a:t>
            </a:r>
            <a:endParaRPr sz="5400">
              <a:solidFill>
                <a:srgbClr val="424242"/>
              </a:solidFill>
              <a:latin typeface="Proxima Nova"/>
              <a:ea typeface="Proxima Nova"/>
              <a:cs typeface="Proxima Nova"/>
              <a:sym typeface="Proxima Nova"/>
            </a:endParaRPr>
          </a:p>
          <a:p>
            <a:pPr marL="914400" marR="0" lvl="1" indent="-571500" algn="l" rtl="0">
              <a:lnSpc>
                <a:spcPct val="115000"/>
              </a:lnSpc>
              <a:spcBef>
                <a:spcPts val="0"/>
              </a:spcBef>
              <a:spcAft>
                <a:spcPts val="0"/>
              </a:spcAft>
              <a:buClr>
                <a:srgbClr val="424242"/>
              </a:buClr>
              <a:buSzPts val="5400"/>
              <a:buFont typeface="Proxima Nova"/>
              <a:buChar char="○"/>
            </a:pPr>
            <a:r>
              <a:rPr lang="en-US" sz="5400" b="1">
                <a:solidFill>
                  <a:srgbClr val="424242"/>
                </a:solidFill>
                <a:latin typeface="Proxima Nova"/>
                <a:ea typeface="Proxima Nova"/>
                <a:cs typeface="Proxima Nova"/>
                <a:sym typeface="Proxima Nova"/>
              </a:rPr>
              <a:t>Provide functions to other contracts</a:t>
            </a:r>
            <a:endParaRPr sz="5400" b="1">
              <a:solidFill>
                <a:srgbClr val="424242"/>
              </a:solidFill>
              <a:latin typeface="Proxima Nova"/>
              <a:ea typeface="Proxima Nova"/>
              <a:cs typeface="Proxima Nova"/>
              <a:sym typeface="Proxima Nova"/>
            </a:endParaRPr>
          </a:p>
          <a:p>
            <a:pPr marL="1828800" marR="0" lvl="3" indent="-571500" algn="l" rtl="0">
              <a:lnSpc>
                <a:spcPct val="115000"/>
              </a:lnSpc>
              <a:spcBef>
                <a:spcPts val="0"/>
              </a:spcBef>
              <a:spcAft>
                <a:spcPts val="0"/>
              </a:spcAft>
              <a:buClr>
                <a:srgbClr val="424242"/>
              </a:buClr>
              <a:buSzPts val="5400"/>
              <a:buFont typeface="Proxima Nova"/>
              <a:buChar char="●"/>
            </a:pPr>
            <a:r>
              <a:rPr lang="en-US" sz="5400">
                <a:solidFill>
                  <a:srgbClr val="424242"/>
                </a:solidFill>
                <a:latin typeface="Proxima Nova"/>
                <a:ea typeface="Proxima Nova"/>
                <a:cs typeface="Proxima Nova"/>
                <a:sym typeface="Proxima Nova"/>
              </a:rPr>
              <a:t>Serving as a software library</a:t>
            </a:r>
            <a:endParaRPr sz="5400">
              <a:solidFill>
                <a:srgbClr val="424242"/>
              </a:solidFill>
              <a:latin typeface="Proxima Nova"/>
              <a:ea typeface="Proxima Nova"/>
              <a:cs typeface="Proxima Nova"/>
              <a:sym typeface="Proxima Nova"/>
            </a:endParaRPr>
          </a:p>
          <a:p>
            <a:pPr marL="914400" marR="0" lvl="1" indent="-571500" algn="l" rtl="0">
              <a:lnSpc>
                <a:spcPct val="115000"/>
              </a:lnSpc>
              <a:spcBef>
                <a:spcPts val="0"/>
              </a:spcBef>
              <a:spcAft>
                <a:spcPts val="0"/>
              </a:spcAft>
              <a:buClr>
                <a:srgbClr val="424242"/>
              </a:buClr>
              <a:buSzPts val="5400"/>
              <a:buFont typeface="Proxima Nova"/>
              <a:buChar char="○"/>
            </a:pPr>
            <a:r>
              <a:rPr lang="en-US" sz="5400" b="1">
                <a:solidFill>
                  <a:srgbClr val="424242"/>
                </a:solidFill>
                <a:latin typeface="Proxima Nova"/>
                <a:ea typeface="Proxima Nova"/>
                <a:cs typeface="Proxima Nova"/>
                <a:sym typeface="Proxima Nova"/>
              </a:rPr>
              <a:t>Complex Authentication</a:t>
            </a:r>
            <a:endParaRPr sz="5400" b="1">
              <a:solidFill>
                <a:srgbClr val="424242"/>
              </a:solidFill>
              <a:latin typeface="Proxima Nova"/>
              <a:ea typeface="Proxima Nova"/>
              <a:cs typeface="Proxima Nova"/>
              <a:sym typeface="Proxima Nova"/>
            </a:endParaRPr>
          </a:p>
          <a:p>
            <a:pPr marL="0" marR="0" lvl="0" indent="0" algn="l" rtl="0">
              <a:lnSpc>
                <a:spcPct val="115000"/>
              </a:lnSpc>
              <a:spcBef>
                <a:spcPts val="1000"/>
              </a:spcBef>
              <a:spcAft>
                <a:spcPts val="0"/>
              </a:spcAft>
              <a:buNone/>
            </a:pPr>
            <a:endParaRPr sz="5400">
              <a:solidFill>
                <a:srgbClr val="42424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66"/>
        <p:cNvGrpSpPr/>
        <p:nvPr/>
      </p:nvGrpSpPr>
      <p:grpSpPr>
        <a:xfrm>
          <a:off x="0" y="0"/>
          <a:ext cx="0" cy="0"/>
          <a:chOff x="0" y="0"/>
          <a:chExt cx="0" cy="0"/>
        </a:xfrm>
      </p:grpSpPr>
      <p:sp>
        <p:nvSpPr>
          <p:cNvPr id="567" name="Google Shape;567;p48"/>
          <p:cNvSpPr txBox="1"/>
          <p:nvPr/>
        </p:nvSpPr>
        <p:spPr>
          <a:xfrm>
            <a:off x="625850" y="12144875"/>
            <a:ext cx="5363100" cy="140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latin typeface="Proxima Nova"/>
              <a:ea typeface="Proxima Nova"/>
              <a:cs typeface="Proxima Nova"/>
              <a:sym typeface="Proxima Nova"/>
            </a:endParaRPr>
          </a:p>
          <a:p>
            <a:pPr marL="0" lvl="0" indent="0" algn="l" rtl="0">
              <a:spcBef>
                <a:spcPts val="0"/>
              </a:spcBef>
              <a:spcAft>
                <a:spcPts val="0"/>
              </a:spcAft>
              <a:buNone/>
            </a:pPr>
            <a:r>
              <a:rPr lang="en-US" sz="2400">
                <a:solidFill>
                  <a:srgbClr val="B7B7B7"/>
                </a:solidFill>
                <a:latin typeface="Proxima Nova"/>
                <a:ea typeface="Proxima Nova"/>
                <a:cs typeface="Proxima Nova"/>
                <a:sym typeface="Proxima Nova"/>
              </a:rPr>
              <a:t>AUTHOR: PHILIP HAYES</a:t>
            </a:r>
            <a:endParaRPr sz="2400">
              <a:solidFill>
                <a:srgbClr val="B7B7B7"/>
              </a:solidFill>
              <a:latin typeface="Proxima Nova"/>
              <a:ea typeface="Proxima Nova"/>
              <a:cs typeface="Proxima Nova"/>
              <a:sym typeface="Proxima Nova"/>
            </a:endParaRPr>
          </a:p>
        </p:txBody>
      </p:sp>
      <p:sp>
        <p:nvSpPr>
          <p:cNvPr id="568" name="Google Shape;568;p48"/>
          <p:cNvSpPr txBox="1"/>
          <p:nvPr/>
        </p:nvSpPr>
        <p:spPr>
          <a:xfrm>
            <a:off x="2802173" y="745387"/>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ETHEREUM SMART CONTRACTS</a:t>
            </a:r>
            <a:endParaRPr sz="7200" b="1" dirty="0">
              <a:solidFill>
                <a:schemeClr val="bg1"/>
              </a:solidFill>
              <a:latin typeface="Montserrat"/>
              <a:ea typeface="Montserrat"/>
              <a:cs typeface="Montserrat"/>
              <a:sym typeface="Montserrat"/>
            </a:endParaRPr>
          </a:p>
        </p:txBody>
      </p:sp>
      <p:sp>
        <p:nvSpPr>
          <p:cNvPr id="569" name="Google Shape;569;p4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SAMPLE BETTING CONTRACT</a:t>
            </a:r>
            <a:endParaRPr sz="4500" b="1">
              <a:solidFill>
                <a:srgbClr val="BFBFBF"/>
              </a:solidFill>
              <a:latin typeface="Proxima Nova"/>
              <a:ea typeface="Proxima Nova"/>
              <a:cs typeface="Proxima Nova"/>
              <a:sym typeface="Proxima Nova"/>
            </a:endParaRPr>
          </a:p>
        </p:txBody>
      </p:sp>
      <p:sp>
        <p:nvSpPr>
          <p:cNvPr id="570" name="Google Shape;570;p48"/>
          <p:cNvSpPr txBox="1"/>
          <p:nvPr/>
        </p:nvSpPr>
        <p:spPr>
          <a:xfrm>
            <a:off x="8725775" y="12144900"/>
            <a:ext cx="6926100" cy="140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rgbClr val="BFBFBF"/>
                </a:solidFill>
                <a:latin typeface="Proxima Nova"/>
                <a:ea typeface="Proxima Nova"/>
                <a:cs typeface="Proxima Nova"/>
                <a:sym typeface="Proxima Nova"/>
              </a:rPr>
              <a:t>BLOCKCHAIN FUNDAMENTALS LECTURE 5</a:t>
            </a:r>
            <a:endParaRPr sz="1200" b="1"/>
          </a:p>
        </p:txBody>
      </p:sp>
      <p:sp>
        <p:nvSpPr>
          <p:cNvPr id="571" name="Google Shape;571;p48"/>
          <p:cNvSpPr/>
          <p:nvPr/>
        </p:nvSpPr>
        <p:spPr>
          <a:xfrm>
            <a:off x="19717291" y="12042853"/>
            <a:ext cx="4483500" cy="1565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Roboto Mono"/>
              <a:ea typeface="Roboto Mono"/>
              <a:cs typeface="Roboto Mono"/>
              <a:sym typeface="Roboto Mono"/>
            </a:endParaRPr>
          </a:p>
        </p:txBody>
      </p:sp>
      <p:sp>
        <p:nvSpPr>
          <p:cNvPr id="572" name="Google Shape;572;p48"/>
          <p:cNvSpPr/>
          <p:nvPr/>
        </p:nvSpPr>
        <p:spPr>
          <a:xfrm>
            <a:off x="404209" y="11738942"/>
            <a:ext cx="564600" cy="31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3200">
              <a:latin typeface="Roboto Mono"/>
              <a:ea typeface="Roboto Mono"/>
              <a:cs typeface="Roboto Mono"/>
              <a:sym typeface="Roboto Mono"/>
            </a:endParaRPr>
          </a:p>
        </p:txBody>
      </p:sp>
      <p:sp>
        <p:nvSpPr>
          <p:cNvPr id="573" name="Google Shape;573;p48"/>
          <p:cNvSpPr/>
          <p:nvPr/>
        </p:nvSpPr>
        <p:spPr>
          <a:xfrm>
            <a:off x="1143793" y="12292542"/>
            <a:ext cx="231000" cy="2031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Roboto Mono"/>
              <a:ea typeface="Roboto Mono"/>
              <a:cs typeface="Roboto Mono"/>
              <a:sym typeface="Roboto Mono"/>
            </a:endParaRPr>
          </a:p>
        </p:txBody>
      </p:sp>
      <p:sp>
        <p:nvSpPr>
          <p:cNvPr id="574" name="Google Shape;574;p48"/>
          <p:cNvSpPr/>
          <p:nvPr/>
        </p:nvSpPr>
        <p:spPr>
          <a:xfrm>
            <a:off x="270418" y="12469942"/>
            <a:ext cx="362400" cy="31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Roboto Mono"/>
              <a:ea typeface="Roboto Mono"/>
              <a:cs typeface="Roboto Mono"/>
              <a:sym typeface="Roboto Mono"/>
            </a:endParaRPr>
          </a:p>
        </p:txBody>
      </p:sp>
      <p:sp>
        <p:nvSpPr>
          <p:cNvPr id="575" name="Google Shape;575;p48"/>
          <p:cNvSpPr/>
          <p:nvPr/>
        </p:nvSpPr>
        <p:spPr>
          <a:xfrm>
            <a:off x="607002" y="13111539"/>
            <a:ext cx="362400" cy="3168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Roboto Mono"/>
              <a:ea typeface="Roboto Mono"/>
              <a:cs typeface="Roboto Mono"/>
              <a:sym typeface="Roboto Mono"/>
            </a:endParaRPr>
          </a:p>
        </p:txBody>
      </p:sp>
      <p:sp>
        <p:nvSpPr>
          <p:cNvPr id="576" name="Google Shape;576;p48"/>
          <p:cNvSpPr/>
          <p:nvPr/>
        </p:nvSpPr>
        <p:spPr>
          <a:xfrm>
            <a:off x="1149183" y="11118010"/>
            <a:ext cx="231000" cy="2031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3200">
              <a:latin typeface="Roboto Mono"/>
              <a:ea typeface="Roboto Mono"/>
              <a:cs typeface="Roboto Mono"/>
              <a:sym typeface="Roboto Mono"/>
            </a:endParaRPr>
          </a:p>
        </p:txBody>
      </p:sp>
      <p:sp>
        <p:nvSpPr>
          <p:cNvPr id="577" name="Google Shape;577;p48"/>
          <p:cNvSpPr/>
          <p:nvPr/>
        </p:nvSpPr>
        <p:spPr>
          <a:xfrm>
            <a:off x="672683" y="10940144"/>
            <a:ext cx="231000" cy="2031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3200">
              <a:latin typeface="Roboto Mono"/>
              <a:ea typeface="Roboto Mono"/>
              <a:cs typeface="Roboto Mono"/>
              <a:sym typeface="Roboto Mono"/>
            </a:endParaRPr>
          </a:p>
        </p:txBody>
      </p:sp>
      <p:sp>
        <p:nvSpPr>
          <p:cNvPr id="578" name="Google Shape;578;p48"/>
          <p:cNvSpPr/>
          <p:nvPr/>
        </p:nvSpPr>
        <p:spPr>
          <a:xfrm>
            <a:off x="203144" y="2880325"/>
            <a:ext cx="23976300" cy="10634400"/>
          </a:xfrm>
          <a:custGeom>
            <a:avLst/>
            <a:gdLst/>
            <a:ahLst/>
            <a:cxnLst/>
            <a:rect l="l" t="t" r="r" b="b"/>
            <a:pathLst>
              <a:path w="120000" h="120000" extrusionOk="0">
                <a:moveTo>
                  <a:pt x="0" y="0"/>
                </a:moveTo>
                <a:lnTo>
                  <a:pt x="119998" y="0"/>
                </a:lnTo>
                <a:lnTo>
                  <a:pt x="119998" y="119984"/>
                </a:lnTo>
                <a:lnTo>
                  <a:pt x="0" y="119984"/>
                </a:lnTo>
                <a:lnTo>
                  <a:pt x="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3200">
              <a:latin typeface="Roboto Mono"/>
              <a:ea typeface="Roboto Mono"/>
              <a:cs typeface="Roboto Mono"/>
              <a:sym typeface="Roboto Mono"/>
            </a:endParaRPr>
          </a:p>
        </p:txBody>
      </p:sp>
      <p:sp>
        <p:nvSpPr>
          <p:cNvPr id="579" name="Google Shape;579;p48"/>
          <p:cNvSpPr/>
          <p:nvPr/>
        </p:nvSpPr>
        <p:spPr>
          <a:xfrm>
            <a:off x="203144" y="2880325"/>
            <a:ext cx="23976300" cy="10634400"/>
          </a:xfrm>
          <a:custGeom>
            <a:avLst/>
            <a:gdLst/>
            <a:ahLst/>
            <a:cxnLst/>
            <a:rect l="l" t="t" r="r" b="b"/>
            <a:pathLst>
              <a:path w="120000" h="120000" extrusionOk="0">
                <a:moveTo>
                  <a:pt x="0" y="0"/>
                </a:moveTo>
                <a:lnTo>
                  <a:pt x="119998" y="0"/>
                </a:lnTo>
                <a:lnTo>
                  <a:pt x="119998" y="119984"/>
                </a:lnTo>
                <a:lnTo>
                  <a:pt x="0" y="119984"/>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1003300" marR="2159000" lvl="0" indent="-25400" algn="l" rtl="0">
              <a:lnSpc>
                <a:spcPct val="118333"/>
              </a:lnSpc>
              <a:spcBef>
                <a:spcPts val="100"/>
              </a:spcBef>
              <a:spcAft>
                <a:spcPts val="0"/>
              </a:spcAft>
              <a:buClr>
                <a:schemeClr val="dk1"/>
              </a:buClr>
              <a:buFont typeface="Arial"/>
              <a:buNone/>
            </a:pPr>
            <a:endParaRPr sz="3200">
              <a:latin typeface="Roboto Mono"/>
              <a:ea typeface="Roboto Mono"/>
              <a:cs typeface="Roboto Mono"/>
              <a:sym typeface="Roboto Mono"/>
            </a:endParaRPr>
          </a:p>
        </p:txBody>
      </p:sp>
      <p:sp>
        <p:nvSpPr>
          <p:cNvPr id="580" name="Google Shape;580;p48"/>
          <p:cNvSpPr txBox="1"/>
          <p:nvPr/>
        </p:nvSpPr>
        <p:spPr>
          <a:xfrm>
            <a:off x="10394268" y="5974896"/>
            <a:ext cx="4699500" cy="555300"/>
          </a:xfrm>
          <a:prstGeom prst="rect">
            <a:avLst/>
          </a:prstGeom>
          <a:noFill/>
          <a:ln>
            <a:noFill/>
          </a:ln>
        </p:spPr>
        <p:txBody>
          <a:bodyPr spcFirstLastPara="1" wrap="square" lIns="0" tIns="33850" rIns="0" bIns="0" anchor="t" anchorCtr="0">
            <a:noAutofit/>
          </a:bodyPr>
          <a:lstStyle/>
          <a:p>
            <a:pPr marL="38100" marR="0" lvl="0" indent="0" algn="l" rtl="0">
              <a:lnSpc>
                <a:spcPct val="100000"/>
              </a:lnSpc>
              <a:spcBef>
                <a:spcPts val="0"/>
              </a:spcBef>
              <a:spcAft>
                <a:spcPts val="0"/>
              </a:spcAft>
              <a:buNone/>
            </a:pPr>
            <a:r>
              <a:rPr lang="en-US" sz="3200">
                <a:solidFill>
                  <a:srgbClr val="69A84F"/>
                </a:solidFill>
                <a:latin typeface="Roboto Mono"/>
                <a:ea typeface="Roboto Mono"/>
                <a:cs typeface="Roboto Mono"/>
                <a:sym typeface="Roboto Mono"/>
              </a:rPr>
              <a:t>/* Defines a Bet */</a:t>
            </a:r>
            <a:endParaRPr sz="3200">
              <a:latin typeface="Roboto Mono"/>
              <a:ea typeface="Roboto Mono"/>
              <a:cs typeface="Roboto Mono"/>
              <a:sym typeface="Roboto Mono"/>
            </a:endParaRPr>
          </a:p>
        </p:txBody>
      </p:sp>
      <p:sp>
        <p:nvSpPr>
          <p:cNvPr id="581" name="Google Shape;581;p48"/>
          <p:cNvSpPr txBox="1"/>
          <p:nvPr/>
        </p:nvSpPr>
        <p:spPr>
          <a:xfrm>
            <a:off x="10394268" y="8870491"/>
            <a:ext cx="10550100" cy="1038300"/>
          </a:xfrm>
          <a:prstGeom prst="rect">
            <a:avLst/>
          </a:prstGeom>
          <a:noFill/>
          <a:ln>
            <a:noFill/>
          </a:ln>
        </p:spPr>
        <p:txBody>
          <a:bodyPr spcFirstLastPara="1" wrap="square" lIns="0" tIns="33850" rIns="0" bIns="0" anchor="t" anchorCtr="0">
            <a:noAutofit/>
          </a:bodyPr>
          <a:lstStyle/>
          <a:p>
            <a:pPr marL="38100" marR="0" lvl="0" indent="0" algn="l" rtl="0">
              <a:lnSpc>
                <a:spcPct val="119166"/>
              </a:lnSpc>
              <a:spcBef>
                <a:spcPts val="0"/>
              </a:spcBef>
              <a:spcAft>
                <a:spcPts val="0"/>
              </a:spcAft>
              <a:buNone/>
            </a:pPr>
            <a:r>
              <a:rPr lang="en-US" sz="3200">
                <a:solidFill>
                  <a:srgbClr val="69A84F"/>
                </a:solidFill>
                <a:latin typeface="Roboto Mono"/>
                <a:ea typeface="Roboto Mono"/>
                <a:cs typeface="Roboto Mono"/>
                <a:sym typeface="Roboto Mono"/>
              </a:rPr>
              <a:t>/* Keep track of every gambler's bet */</a:t>
            </a:r>
            <a:endParaRPr sz="3200">
              <a:latin typeface="Roboto Mono"/>
              <a:ea typeface="Roboto Mono"/>
              <a:cs typeface="Roboto Mono"/>
              <a:sym typeface="Roboto Mono"/>
            </a:endParaRPr>
          </a:p>
          <a:p>
            <a:pPr marL="38100" marR="0" lvl="0" indent="0" algn="l" rtl="0">
              <a:lnSpc>
                <a:spcPct val="119166"/>
              </a:lnSpc>
              <a:spcBef>
                <a:spcPts val="0"/>
              </a:spcBef>
              <a:spcAft>
                <a:spcPts val="0"/>
              </a:spcAft>
              <a:buNone/>
            </a:pPr>
            <a:r>
              <a:rPr lang="en-US" sz="3200">
                <a:solidFill>
                  <a:srgbClr val="69A84F"/>
                </a:solidFill>
                <a:latin typeface="Roboto Mono"/>
                <a:ea typeface="Roboto Mono"/>
                <a:cs typeface="Roboto Mono"/>
                <a:sym typeface="Roboto Mono"/>
              </a:rPr>
              <a:t>/* Keep track of every player's winnings */</a:t>
            </a:r>
            <a:endParaRPr sz="3200">
              <a:latin typeface="Roboto Mono"/>
              <a:ea typeface="Roboto Mono"/>
              <a:cs typeface="Roboto Mono"/>
              <a:sym typeface="Roboto Mono"/>
            </a:endParaRPr>
          </a:p>
        </p:txBody>
      </p:sp>
      <p:sp>
        <p:nvSpPr>
          <p:cNvPr id="582" name="Google Shape;582;p48"/>
          <p:cNvSpPr txBox="1"/>
          <p:nvPr/>
        </p:nvSpPr>
        <p:spPr>
          <a:xfrm>
            <a:off x="1576077" y="5519296"/>
            <a:ext cx="8601900" cy="4416000"/>
          </a:xfrm>
          <a:prstGeom prst="rect">
            <a:avLst/>
          </a:prstGeom>
          <a:noFill/>
          <a:ln>
            <a:noFill/>
          </a:ln>
        </p:spPr>
        <p:txBody>
          <a:bodyPr spcFirstLastPara="1" wrap="square" lIns="0" tIns="33850" rIns="0" bIns="0" anchor="t" anchorCtr="0">
            <a:noAutofit/>
          </a:bodyPr>
          <a:lstStyle/>
          <a:p>
            <a:pPr marL="38100" marR="0" lvl="0" indent="0" algn="l" rtl="0">
              <a:lnSpc>
                <a:spcPct val="119166"/>
              </a:lnSpc>
              <a:spcBef>
                <a:spcPts val="0"/>
              </a:spcBef>
              <a:spcAft>
                <a:spcPts val="0"/>
              </a:spcAft>
              <a:buNone/>
            </a:pPr>
            <a:r>
              <a:rPr lang="en-US" sz="3200">
                <a:solidFill>
                  <a:srgbClr val="3B77D8"/>
                </a:solidFill>
                <a:latin typeface="Roboto Mono"/>
                <a:ea typeface="Roboto Mono"/>
                <a:cs typeface="Roboto Mono"/>
                <a:sym typeface="Roboto Mono"/>
              </a:rPr>
              <a:t>struct </a:t>
            </a:r>
            <a:r>
              <a:rPr lang="en-US" sz="3200">
                <a:latin typeface="Roboto Mono"/>
                <a:ea typeface="Roboto Mono"/>
                <a:cs typeface="Roboto Mono"/>
                <a:sym typeface="Roboto Mono"/>
              </a:rPr>
              <a:t>Bet {</a:t>
            </a:r>
            <a:endParaRPr sz="3200">
              <a:latin typeface="Roboto Mono"/>
              <a:ea typeface="Roboto Mono"/>
              <a:cs typeface="Roboto Mono"/>
              <a:sym typeface="Roboto Mono"/>
            </a:endParaRPr>
          </a:p>
          <a:p>
            <a:pPr marL="1003300" marR="4406900" lvl="0" indent="-25400" algn="l" rtl="0">
              <a:lnSpc>
                <a:spcPct val="118333"/>
              </a:lnSpc>
              <a:spcBef>
                <a:spcPts val="100"/>
              </a:spcBef>
              <a:spcAft>
                <a:spcPts val="0"/>
              </a:spcAft>
              <a:buNone/>
            </a:pPr>
            <a:r>
              <a:rPr lang="en-US" sz="3200">
                <a:solidFill>
                  <a:srgbClr val="3B77D8"/>
                </a:solidFill>
                <a:latin typeface="Roboto Mono"/>
                <a:ea typeface="Roboto Mono"/>
                <a:cs typeface="Roboto Mono"/>
                <a:sym typeface="Roboto Mono"/>
              </a:rPr>
              <a:t>uint </a:t>
            </a:r>
            <a:r>
              <a:rPr lang="en-US" sz="3200">
                <a:latin typeface="Roboto Mono"/>
                <a:ea typeface="Roboto Mono"/>
                <a:cs typeface="Roboto Mono"/>
                <a:sym typeface="Roboto Mono"/>
              </a:rPr>
              <a:t>outcome;  </a:t>
            </a:r>
            <a:r>
              <a:rPr lang="en-US" sz="3200">
                <a:solidFill>
                  <a:srgbClr val="3B77D8"/>
                </a:solidFill>
                <a:latin typeface="Roboto Mono"/>
                <a:ea typeface="Roboto Mono"/>
                <a:cs typeface="Roboto Mono"/>
                <a:sym typeface="Roboto Mono"/>
              </a:rPr>
              <a:t>uint </a:t>
            </a:r>
            <a:r>
              <a:rPr lang="en-US" sz="3200">
                <a:latin typeface="Roboto Mono"/>
                <a:ea typeface="Roboto Mono"/>
                <a:cs typeface="Roboto Mono"/>
                <a:sym typeface="Roboto Mono"/>
              </a:rPr>
              <a:t>amount;</a:t>
            </a:r>
            <a:endParaRPr sz="3200">
              <a:latin typeface="Roboto Mono"/>
              <a:ea typeface="Roboto Mono"/>
              <a:cs typeface="Roboto Mono"/>
              <a:sym typeface="Roboto Mono"/>
            </a:endParaRPr>
          </a:p>
          <a:p>
            <a:pPr marL="1003300" marR="0" lvl="0" indent="-25400" algn="l" rtl="0">
              <a:lnSpc>
                <a:spcPct val="115000"/>
              </a:lnSpc>
              <a:spcBef>
                <a:spcPts val="0"/>
              </a:spcBef>
              <a:spcAft>
                <a:spcPts val="0"/>
              </a:spcAft>
              <a:buNone/>
            </a:pPr>
            <a:r>
              <a:rPr lang="en-US" sz="3200">
                <a:solidFill>
                  <a:srgbClr val="3B77D8"/>
                </a:solidFill>
                <a:latin typeface="Roboto Mono"/>
                <a:ea typeface="Roboto Mono"/>
                <a:cs typeface="Roboto Mono"/>
                <a:sym typeface="Roboto Mono"/>
              </a:rPr>
              <a:t>bool </a:t>
            </a:r>
            <a:r>
              <a:rPr lang="en-US" sz="3200">
                <a:latin typeface="Roboto Mono"/>
                <a:ea typeface="Roboto Mono"/>
                <a:cs typeface="Roboto Mono"/>
                <a:sym typeface="Roboto Mono"/>
              </a:rPr>
              <a:t>initialized;</a:t>
            </a:r>
            <a:endParaRPr sz="3200">
              <a:latin typeface="Roboto Mono"/>
              <a:ea typeface="Roboto Mono"/>
              <a:cs typeface="Roboto Mono"/>
              <a:sym typeface="Roboto Mono"/>
            </a:endParaRPr>
          </a:p>
          <a:p>
            <a:pPr marL="38100" marR="0" lvl="0" indent="0" algn="l" rtl="0">
              <a:lnSpc>
                <a:spcPct val="119166"/>
              </a:lnSpc>
              <a:spcBef>
                <a:spcPts val="0"/>
              </a:spcBef>
              <a:spcAft>
                <a:spcPts val="0"/>
              </a:spcAft>
              <a:buNone/>
            </a:pPr>
            <a:r>
              <a:rPr lang="en-US" sz="3200">
                <a:latin typeface="Roboto Mono"/>
                <a:ea typeface="Roboto Mono"/>
                <a:cs typeface="Roboto Mono"/>
                <a:sym typeface="Roboto Mono"/>
              </a:rPr>
              <a:t>}</a:t>
            </a:r>
            <a:endParaRPr sz="3200">
              <a:latin typeface="Roboto Mono"/>
              <a:ea typeface="Roboto Mono"/>
              <a:cs typeface="Roboto Mono"/>
              <a:sym typeface="Roboto Mono"/>
            </a:endParaRPr>
          </a:p>
          <a:p>
            <a:pPr marL="0" marR="0" lvl="0" indent="0" algn="l" rtl="0">
              <a:lnSpc>
                <a:spcPct val="100000"/>
              </a:lnSpc>
              <a:spcBef>
                <a:spcPts val="100"/>
              </a:spcBef>
              <a:spcAft>
                <a:spcPts val="0"/>
              </a:spcAft>
              <a:buNone/>
            </a:pPr>
            <a:endParaRPr sz="3200">
              <a:latin typeface="Roboto Mono"/>
              <a:ea typeface="Roboto Mono"/>
              <a:cs typeface="Roboto Mono"/>
              <a:sym typeface="Roboto Mono"/>
            </a:endParaRPr>
          </a:p>
          <a:p>
            <a:pPr marL="38100" marR="12700" lvl="0" indent="0" algn="l" rtl="0">
              <a:lnSpc>
                <a:spcPct val="118333"/>
              </a:lnSpc>
              <a:spcBef>
                <a:spcPts val="0"/>
              </a:spcBef>
              <a:spcAft>
                <a:spcPts val="0"/>
              </a:spcAft>
              <a:buNone/>
            </a:pPr>
            <a:r>
              <a:rPr lang="en-US" sz="3200">
                <a:solidFill>
                  <a:srgbClr val="FF0000"/>
                </a:solidFill>
                <a:latin typeface="Roboto Mono"/>
                <a:ea typeface="Roboto Mono"/>
                <a:cs typeface="Roboto Mono"/>
                <a:sym typeface="Roboto Mono"/>
              </a:rPr>
              <a:t>mapping </a:t>
            </a:r>
            <a:r>
              <a:rPr lang="en-US" sz="3200">
                <a:latin typeface="Roboto Mono"/>
                <a:ea typeface="Roboto Mono"/>
                <a:cs typeface="Roboto Mono"/>
                <a:sym typeface="Roboto Mono"/>
              </a:rPr>
              <a:t>(</a:t>
            </a:r>
            <a:r>
              <a:rPr lang="en-US" sz="3200">
                <a:solidFill>
                  <a:srgbClr val="3B77D8"/>
                </a:solidFill>
                <a:latin typeface="Roboto Mono"/>
                <a:ea typeface="Roboto Mono"/>
                <a:cs typeface="Roboto Mono"/>
                <a:sym typeface="Roboto Mono"/>
              </a:rPr>
              <a:t>address </a:t>
            </a:r>
            <a:r>
              <a:rPr lang="en-US" sz="3200">
                <a:latin typeface="Roboto Mono"/>
                <a:ea typeface="Roboto Mono"/>
                <a:cs typeface="Roboto Mono"/>
                <a:sym typeface="Roboto Mono"/>
              </a:rPr>
              <a:t>=&gt; </a:t>
            </a:r>
            <a:r>
              <a:rPr lang="en-US" sz="3200">
                <a:solidFill>
                  <a:srgbClr val="3B77D8"/>
                </a:solidFill>
                <a:latin typeface="Roboto Mono"/>
                <a:ea typeface="Roboto Mono"/>
                <a:cs typeface="Roboto Mono"/>
                <a:sym typeface="Roboto Mono"/>
              </a:rPr>
              <a:t>Bet</a:t>
            </a:r>
            <a:r>
              <a:rPr lang="en-US" sz="3200">
                <a:latin typeface="Roboto Mono"/>
                <a:ea typeface="Roboto Mono"/>
                <a:cs typeface="Roboto Mono"/>
                <a:sym typeface="Roboto Mono"/>
              </a:rPr>
              <a:t>) bets;  </a:t>
            </a:r>
            <a:r>
              <a:rPr lang="en-US" sz="3200">
                <a:solidFill>
                  <a:srgbClr val="FF0000"/>
                </a:solidFill>
                <a:latin typeface="Roboto Mono"/>
                <a:ea typeface="Roboto Mono"/>
                <a:cs typeface="Roboto Mono"/>
                <a:sym typeface="Roboto Mono"/>
              </a:rPr>
              <a:t>mapping </a:t>
            </a:r>
            <a:r>
              <a:rPr lang="en-US" sz="3200">
                <a:latin typeface="Roboto Mono"/>
                <a:ea typeface="Roboto Mono"/>
                <a:cs typeface="Roboto Mono"/>
                <a:sym typeface="Roboto Mono"/>
              </a:rPr>
              <a:t>(</a:t>
            </a:r>
            <a:r>
              <a:rPr lang="en-US" sz="3200">
                <a:solidFill>
                  <a:srgbClr val="3B77D8"/>
                </a:solidFill>
                <a:latin typeface="Roboto Mono"/>
                <a:ea typeface="Roboto Mono"/>
                <a:cs typeface="Roboto Mono"/>
                <a:sym typeface="Roboto Mono"/>
              </a:rPr>
              <a:t>address </a:t>
            </a:r>
            <a:r>
              <a:rPr lang="en-US" sz="3200">
                <a:latin typeface="Roboto Mono"/>
                <a:ea typeface="Roboto Mono"/>
                <a:cs typeface="Roboto Mono"/>
                <a:sym typeface="Roboto Mono"/>
              </a:rPr>
              <a:t>=&gt; </a:t>
            </a:r>
            <a:r>
              <a:rPr lang="en-US" sz="3200">
                <a:solidFill>
                  <a:srgbClr val="3B77D8"/>
                </a:solidFill>
                <a:latin typeface="Roboto Mono"/>
                <a:ea typeface="Roboto Mono"/>
                <a:cs typeface="Roboto Mono"/>
                <a:sym typeface="Roboto Mono"/>
              </a:rPr>
              <a:t>uint</a:t>
            </a:r>
            <a:r>
              <a:rPr lang="en-US" sz="3200">
                <a:latin typeface="Roboto Mono"/>
                <a:ea typeface="Roboto Mono"/>
                <a:cs typeface="Roboto Mono"/>
                <a:sym typeface="Roboto Mono"/>
              </a:rPr>
              <a:t>) winnings;</a:t>
            </a:r>
            <a:endParaRPr sz="3200">
              <a:latin typeface="Roboto Mono"/>
              <a:ea typeface="Roboto Mono"/>
              <a:cs typeface="Roboto Mono"/>
              <a:sym typeface="Roboto Mono"/>
            </a:endParaRPr>
          </a:p>
          <a:p>
            <a:pPr marL="38100" marR="0" lvl="0" indent="0" algn="l" rtl="0">
              <a:lnSpc>
                <a:spcPct val="115416"/>
              </a:lnSpc>
              <a:spcBef>
                <a:spcPts val="0"/>
              </a:spcBef>
              <a:spcAft>
                <a:spcPts val="0"/>
              </a:spcAft>
              <a:buNone/>
            </a:pPr>
            <a:r>
              <a:rPr lang="en-US" sz="3200">
                <a:latin typeface="Roboto Mono"/>
                <a:ea typeface="Roboto Mono"/>
                <a:cs typeface="Roboto Mono"/>
                <a:sym typeface="Roboto Mono"/>
              </a:rPr>
              <a:t>...</a:t>
            </a:r>
            <a:endParaRPr sz="3200">
              <a:latin typeface="Roboto Mono"/>
              <a:ea typeface="Roboto Mono"/>
              <a:cs typeface="Roboto Mono"/>
              <a:sym typeface="Roboto Mono"/>
            </a:endParaRPr>
          </a:p>
        </p:txBody>
      </p:sp>
      <p:sp>
        <p:nvSpPr>
          <p:cNvPr id="583" name="Google Shape;583;p48"/>
          <p:cNvSpPr txBox="1"/>
          <p:nvPr/>
        </p:nvSpPr>
        <p:spPr>
          <a:xfrm>
            <a:off x="1576223" y="10751700"/>
            <a:ext cx="21916500" cy="1520700"/>
          </a:xfrm>
          <a:prstGeom prst="rect">
            <a:avLst/>
          </a:prstGeom>
          <a:noFill/>
          <a:ln>
            <a:noFill/>
          </a:ln>
        </p:spPr>
        <p:txBody>
          <a:bodyPr spcFirstLastPara="1" wrap="square" lIns="0" tIns="54125" rIns="0" bIns="0" anchor="t" anchorCtr="0">
            <a:noAutofit/>
          </a:bodyPr>
          <a:lstStyle/>
          <a:p>
            <a:pPr marL="38100" marR="2933700" lvl="0" indent="0" algn="l" rtl="0">
              <a:lnSpc>
                <a:spcPct val="118333"/>
              </a:lnSpc>
              <a:spcBef>
                <a:spcPts val="0"/>
              </a:spcBef>
              <a:spcAft>
                <a:spcPts val="0"/>
              </a:spcAft>
              <a:buNone/>
            </a:pPr>
            <a:r>
              <a:rPr lang="en-US" sz="3200">
                <a:solidFill>
                  <a:srgbClr val="FF0000"/>
                </a:solidFill>
                <a:latin typeface="Roboto Mono"/>
                <a:ea typeface="Roboto Mono"/>
                <a:cs typeface="Roboto Mono"/>
                <a:sym typeface="Roboto Mono"/>
              </a:rPr>
              <a:t>function </a:t>
            </a:r>
            <a:r>
              <a:rPr lang="en-US" sz="3200">
                <a:solidFill>
                  <a:srgbClr val="9900FF"/>
                </a:solidFill>
                <a:latin typeface="Roboto Mono"/>
                <a:ea typeface="Roboto Mono"/>
                <a:cs typeface="Roboto Mono"/>
                <a:sym typeface="Roboto Mono"/>
              </a:rPr>
              <a:t>makeBet</a:t>
            </a:r>
            <a:r>
              <a:rPr lang="en-US" sz="3200">
                <a:latin typeface="Roboto Mono"/>
                <a:ea typeface="Roboto Mono"/>
                <a:cs typeface="Roboto Mono"/>
                <a:sym typeface="Roboto Mono"/>
              </a:rPr>
              <a:t>(uint _outcome) payable </a:t>
            </a:r>
            <a:r>
              <a:rPr lang="en-US" sz="3200">
                <a:solidFill>
                  <a:srgbClr val="3B77D8"/>
                </a:solidFill>
                <a:latin typeface="Roboto Mono"/>
                <a:ea typeface="Roboto Mono"/>
                <a:cs typeface="Roboto Mono"/>
                <a:sym typeface="Roboto Mono"/>
              </a:rPr>
              <a:t>returns </a:t>
            </a:r>
            <a:r>
              <a:rPr lang="en-US" sz="3200">
                <a:latin typeface="Roboto Mono"/>
                <a:ea typeface="Roboto Mono"/>
                <a:cs typeface="Roboto Mono"/>
                <a:sym typeface="Roboto Mono"/>
              </a:rPr>
              <a:t>(bool) { … } </a:t>
            </a:r>
            <a:endParaRPr sz="3200">
              <a:latin typeface="Roboto Mono"/>
              <a:ea typeface="Roboto Mono"/>
              <a:cs typeface="Roboto Mono"/>
              <a:sym typeface="Roboto Mono"/>
            </a:endParaRPr>
          </a:p>
          <a:p>
            <a:pPr marL="38100" marR="2933700" lvl="0" indent="0" algn="l" rtl="0">
              <a:lnSpc>
                <a:spcPct val="118333"/>
              </a:lnSpc>
              <a:spcBef>
                <a:spcPts val="0"/>
              </a:spcBef>
              <a:spcAft>
                <a:spcPts val="0"/>
              </a:spcAft>
              <a:buNone/>
            </a:pPr>
            <a:r>
              <a:rPr lang="en-US" sz="3200">
                <a:solidFill>
                  <a:srgbClr val="FF0000"/>
                </a:solidFill>
                <a:latin typeface="Roboto Mono"/>
                <a:ea typeface="Roboto Mono"/>
                <a:cs typeface="Roboto Mono"/>
                <a:sym typeface="Roboto Mono"/>
              </a:rPr>
              <a:t>function </a:t>
            </a:r>
            <a:r>
              <a:rPr lang="en-US" sz="3200">
                <a:solidFill>
                  <a:srgbClr val="9900FF"/>
                </a:solidFill>
                <a:latin typeface="Roboto Mono"/>
                <a:ea typeface="Roboto Mono"/>
                <a:cs typeface="Roboto Mono"/>
                <a:sym typeface="Roboto Mono"/>
              </a:rPr>
              <a:t>makeDecision</a:t>
            </a:r>
            <a:r>
              <a:rPr lang="en-US" sz="3200">
                <a:latin typeface="Roboto Mono"/>
                <a:ea typeface="Roboto Mono"/>
                <a:cs typeface="Roboto Mono"/>
                <a:sym typeface="Roboto Mono"/>
              </a:rPr>
              <a:t>(uint _outcome) oracleOnly() { … }</a:t>
            </a:r>
            <a:endParaRPr sz="3200">
              <a:latin typeface="Roboto Mono"/>
              <a:ea typeface="Roboto Mono"/>
              <a:cs typeface="Roboto Mono"/>
              <a:sym typeface="Roboto Mono"/>
            </a:endParaRPr>
          </a:p>
          <a:p>
            <a:pPr marL="38100" marR="0" lvl="0" indent="0" algn="l" rtl="0">
              <a:lnSpc>
                <a:spcPct val="115416"/>
              </a:lnSpc>
              <a:spcBef>
                <a:spcPts val="0"/>
              </a:spcBef>
              <a:spcAft>
                <a:spcPts val="0"/>
              </a:spcAft>
              <a:buNone/>
            </a:pPr>
            <a:r>
              <a:rPr lang="en-US" sz="3200">
                <a:solidFill>
                  <a:srgbClr val="FF0000"/>
                </a:solidFill>
                <a:latin typeface="Roboto Mono"/>
                <a:ea typeface="Roboto Mono"/>
                <a:cs typeface="Roboto Mono"/>
                <a:sym typeface="Roboto Mono"/>
              </a:rPr>
              <a:t>function </a:t>
            </a:r>
            <a:r>
              <a:rPr lang="en-US" sz="3200">
                <a:solidFill>
                  <a:srgbClr val="9900FF"/>
                </a:solidFill>
                <a:latin typeface="Roboto Mono"/>
                <a:ea typeface="Roboto Mono"/>
                <a:cs typeface="Roboto Mono"/>
                <a:sym typeface="Roboto Mono"/>
              </a:rPr>
              <a:t>withdraw</a:t>
            </a:r>
            <a:r>
              <a:rPr lang="en-US" sz="3200">
                <a:latin typeface="Roboto Mono"/>
                <a:ea typeface="Roboto Mono"/>
                <a:cs typeface="Roboto Mono"/>
                <a:sym typeface="Roboto Mono"/>
              </a:rPr>
              <a:t>(</a:t>
            </a:r>
            <a:r>
              <a:rPr lang="en-US" sz="3200">
                <a:solidFill>
                  <a:srgbClr val="3B77D8"/>
                </a:solidFill>
                <a:latin typeface="Roboto Mono"/>
                <a:ea typeface="Roboto Mono"/>
                <a:cs typeface="Roboto Mono"/>
                <a:sym typeface="Roboto Mono"/>
              </a:rPr>
              <a:t>uint </a:t>
            </a:r>
            <a:r>
              <a:rPr lang="en-US" sz="3200">
                <a:latin typeface="Roboto Mono"/>
                <a:ea typeface="Roboto Mono"/>
                <a:cs typeface="Roboto Mono"/>
                <a:sym typeface="Roboto Mono"/>
              </a:rPr>
              <a:t>withdrawAmount) </a:t>
            </a:r>
            <a:r>
              <a:rPr lang="en-US" sz="3200">
                <a:solidFill>
                  <a:srgbClr val="3B77D8"/>
                </a:solidFill>
                <a:latin typeface="Roboto Mono"/>
                <a:ea typeface="Roboto Mono"/>
                <a:cs typeface="Roboto Mono"/>
                <a:sym typeface="Roboto Mono"/>
              </a:rPr>
              <a:t>returns </a:t>
            </a:r>
            <a:r>
              <a:rPr lang="en-US" sz="3200">
                <a:latin typeface="Roboto Mono"/>
                <a:ea typeface="Roboto Mono"/>
                <a:cs typeface="Roboto Mono"/>
                <a:sym typeface="Roboto Mono"/>
              </a:rPr>
              <a:t>(</a:t>
            </a:r>
            <a:r>
              <a:rPr lang="en-US" sz="3200">
                <a:solidFill>
                  <a:srgbClr val="3B77D8"/>
                </a:solidFill>
                <a:latin typeface="Roboto Mono"/>
                <a:ea typeface="Roboto Mono"/>
                <a:cs typeface="Roboto Mono"/>
                <a:sym typeface="Roboto Mono"/>
              </a:rPr>
              <a:t>uint </a:t>
            </a:r>
            <a:r>
              <a:rPr lang="en-US" sz="3200">
                <a:latin typeface="Roboto Mono"/>
                <a:ea typeface="Roboto Mono"/>
                <a:cs typeface="Roboto Mono"/>
                <a:sym typeface="Roboto Mono"/>
              </a:rPr>
              <a:t>remainingBal) { … }</a:t>
            </a:r>
            <a:endParaRPr sz="3200">
              <a:latin typeface="Roboto Mono"/>
              <a:ea typeface="Roboto Mono"/>
              <a:cs typeface="Roboto Mono"/>
              <a:sym typeface="Roboto Mono"/>
            </a:endParaRPr>
          </a:p>
        </p:txBody>
      </p:sp>
      <p:sp>
        <p:nvSpPr>
          <p:cNvPr id="584" name="Google Shape;584;p48"/>
          <p:cNvSpPr txBox="1"/>
          <p:nvPr/>
        </p:nvSpPr>
        <p:spPr>
          <a:xfrm>
            <a:off x="397827" y="12731282"/>
            <a:ext cx="313500" cy="555300"/>
          </a:xfrm>
          <a:prstGeom prst="rect">
            <a:avLst/>
          </a:prstGeom>
          <a:noFill/>
          <a:ln>
            <a:noFill/>
          </a:ln>
        </p:spPr>
        <p:txBody>
          <a:bodyPr spcFirstLastPara="1" wrap="square" lIns="0" tIns="33850" rIns="0" bIns="0" anchor="t" anchorCtr="0">
            <a:noAutofit/>
          </a:bodyPr>
          <a:lstStyle/>
          <a:p>
            <a:pPr marL="38100" marR="0" lvl="0" indent="0" algn="l" rtl="0">
              <a:lnSpc>
                <a:spcPct val="100000"/>
              </a:lnSpc>
              <a:spcBef>
                <a:spcPts val="0"/>
              </a:spcBef>
              <a:spcAft>
                <a:spcPts val="0"/>
              </a:spcAft>
              <a:buNone/>
            </a:pPr>
            <a:r>
              <a:rPr lang="en-US" sz="3200">
                <a:latin typeface="Roboto Mono"/>
                <a:ea typeface="Roboto Mono"/>
                <a:cs typeface="Roboto Mono"/>
                <a:sym typeface="Roboto Mono"/>
              </a:rPr>
              <a:t>}</a:t>
            </a:r>
            <a:endParaRPr sz="3200">
              <a:latin typeface="Roboto Mono"/>
              <a:ea typeface="Roboto Mono"/>
              <a:cs typeface="Roboto Mono"/>
              <a:sym typeface="Roboto Mono"/>
            </a:endParaRPr>
          </a:p>
        </p:txBody>
      </p:sp>
      <p:sp>
        <p:nvSpPr>
          <p:cNvPr id="586" name="Google Shape;586;p48"/>
          <p:cNvSpPr txBox="1"/>
          <p:nvPr/>
        </p:nvSpPr>
        <p:spPr>
          <a:xfrm>
            <a:off x="203147" y="2459933"/>
            <a:ext cx="21088800" cy="3818400"/>
          </a:xfrm>
          <a:prstGeom prst="rect">
            <a:avLst/>
          </a:prstGeom>
          <a:noFill/>
          <a:ln>
            <a:noFill/>
          </a:ln>
        </p:spPr>
        <p:txBody>
          <a:bodyPr spcFirstLastPara="1" wrap="square" lIns="243750" tIns="243750" rIns="243750" bIns="243750" anchor="ctr" anchorCtr="0">
            <a:noAutofit/>
          </a:bodyPr>
          <a:lstStyle/>
          <a:p>
            <a:pPr marL="1003300" marR="7277100" lvl="0" indent="-1003300" algn="l" rtl="0">
              <a:lnSpc>
                <a:spcPct val="100000"/>
              </a:lnSpc>
              <a:spcBef>
                <a:spcPts val="400"/>
              </a:spcBef>
              <a:spcAft>
                <a:spcPts val="0"/>
              </a:spcAft>
              <a:buNone/>
            </a:pPr>
            <a:r>
              <a:rPr lang="en-US" sz="3200">
                <a:solidFill>
                  <a:srgbClr val="FF0000"/>
                </a:solidFill>
                <a:latin typeface="Roboto Mono"/>
                <a:ea typeface="Roboto Mono"/>
                <a:cs typeface="Roboto Mono"/>
                <a:sym typeface="Roboto Mono"/>
              </a:rPr>
              <a:t>contract </a:t>
            </a:r>
            <a:r>
              <a:rPr lang="en-US" sz="3200">
                <a:solidFill>
                  <a:schemeClr val="dk1"/>
                </a:solidFill>
                <a:latin typeface="Roboto Mono"/>
                <a:ea typeface="Roboto Mono"/>
                <a:cs typeface="Roboto Mono"/>
                <a:sym typeface="Roboto Mono"/>
              </a:rPr>
              <a:t>Betting {  </a:t>
            </a:r>
            <a:endParaRPr sz="3200">
              <a:solidFill>
                <a:schemeClr val="dk1"/>
              </a:solidFill>
              <a:latin typeface="Roboto Mono"/>
              <a:ea typeface="Roboto Mono"/>
              <a:cs typeface="Roboto Mono"/>
              <a:sym typeface="Roboto Mono"/>
            </a:endParaRPr>
          </a:p>
          <a:p>
            <a:pPr marL="2222500" marR="7277100" lvl="0" indent="-1003300" algn="l" rtl="0">
              <a:lnSpc>
                <a:spcPct val="100000"/>
              </a:lnSpc>
              <a:spcBef>
                <a:spcPts val="400"/>
              </a:spcBef>
              <a:spcAft>
                <a:spcPts val="0"/>
              </a:spcAft>
              <a:buNone/>
            </a:pPr>
            <a:r>
              <a:rPr lang="en-US" sz="3200">
                <a:solidFill>
                  <a:srgbClr val="3B77D8"/>
                </a:solidFill>
                <a:latin typeface="Roboto Mono"/>
                <a:ea typeface="Roboto Mono"/>
                <a:cs typeface="Roboto Mono"/>
                <a:sym typeface="Roboto Mono"/>
              </a:rPr>
              <a:t>address </a:t>
            </a:r>
            <a:r>
              <a:rPr lang="en-US" sz="3200">
                <a:solidFill>
                  <a:schemeClr val="dk1"/>
                </a:solidFill>
                <a:latin typeface="Roboto Mono"/>
                <a:ea typeface="Roboto Mono"/>
                <a:cs typeface="Roboto Mono"/>
                <a:sym typeface="Roboto Mono"/>
              </a:rPr>
              <a:t>public owner;</a:t>
            </a:r>
            <a:endParaRPr sz="3200">
              <a:solidFill>
                <a:schemeClr val="dk1"/>
              </a:solidFill>
              <a:latin typeface="Roboto Mono"/>
              <a:ea typeface="Roboto Mono"/>
              <a:cs typeface="Roboto Mono"/>
              <a:sym typeface="Roboto Mono"/>
            </a:endParaRPr>
          </a:p>
          <a:p>
            <a:pPr marL="2222500" marR="7277100" lvl="0" indent="-1003300" algn="l" rtl="0">
              <a:lnSpc>
                <a:spcPct val="100000"/>
              </a:lnSpc>
              <a:spcBef>
                <a:spcPts val="400"/>
              </a:spcBef>
              <a:spcAft>
                <a:spcPts val="0"/>
              </a:spcAft>
              <a:buNone/>
            </a:pPr>
            <a:r>
              <a:rPr lang="en-US" sz="3200">
                <a:solidFill>
                  <a:srgbClr val="3B77D8"/>
                </a:solidFill>
                <a:latin typeface="Roboto Mono"/>
                <a:ea typeface="Roboto Mono"/>
                <a:cs typeface="Roboto Mono"/>
                <a:sym typeface="Roboto Mono"/>
              </a:rPr>
              <a:t>address </a:t>
            </a:r>
            <a:r>
              <a:rPr lang="en-US" sz="3200">
                <a:solidFill>
                  <a:schemeClr val="dk1"/>
                </a:solidFill>
                <a:latin typeface="Roboto Mono"/>
                <a:ea typeface="Roboto Mono"/>
                <a:cs typeface="Roboto Mono"/>
                <a:sym typeface="Roboto Mono"/>
              </a:rPr>
              <a:t>public gamblerA, gamblerB, oracle; </a:t>
            </a:r>
            <a:endParaRPr sz="3200">
              <a:solidFill>
                <a:schemeClr val="dk1"/>
              </a:solidFill>
              <a:latin typeface="Roboto Mono"/>
              <a:ea typeface="Roboto Mono"/>
              <a:cs typeface="Roboto Mono"/>
              <a:sym typeface="Roboto Mono"/>
            </a:endParaRPr>
          </a:p>
          <a:p>
            <a:pPr marL="2222500" marR="7277100" lvl="0" indent="-1003300" algn="l" rtl="0">
              <a:lnSpc>
                <a:spcPct val="100000"/>
              </a:lnSpc>
              <a:spcBef>
                <a:spcPts val="400"/>
              </a:spcBef>
              <a:spcAft>
                <a:spcPts val="0"/>
              </a:spcAft>
              <a:buNone/>
            </a:pPr>
            <a:r>
              <a:rPr lang="en-US" sz="3200">
                <a:solidFill>
                  <a:srgbClr val="3B77D8"/>
                </a:solidFill>
                <a:latin typeface="Roboto Mono"/>
                <a:ea typeface="Roboto Mono"/>
                <a:cs typeface="Roboto Mono"/>
                <a:sym typeface="Roboto Mono"/>
              </a:rPr>
              <a:t>uint[] </a:t>
            </a:r>
            <a:r>
              <a:rPr lang="en-US" sz="3200">
                <a:solidFill>
                  <a:schemeClr val="dk1"/>
                </a:solidFill>
                <a:latin typeface="Roboto Mono"/>
                <a:ea typeface="Roboto Mono"/>
                <a:cs typeface="Roboto Mono"/>
                <a:sym typeface="Roboto Mono"/>
              </a:rPr>
              <a:t>outcomes;</a:t>
            </a:r>
            <a:endParaRPr sz="3200">
              <a:latin typeface="Roboto Mono"/>
              <a:ea typeface="Roboto Mono"/>
              <a:cs typeface="Roboto Mono"/>
              <a:sym typeface="Roboto Mono"/>
            </a:endParaRPr>
          </a:p>
        </p:txBody>
      </p: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91"/>
        <p:cNvGrpSpPr/>
        <p:nvPr/>
      </p:nvGrpSpPr>
      <p:grpSpPr>
        <a:xfrm>
          <a:off x="0" y="0"/>
          <a:ext cx="0" cy="0"/>
          <a:chOff x="0" y="0"/>
          <a:chExt cx="0" cy="0"/>
        </a:xfrm>
      </p:grpSpPr>
      <p:sp>
        <p:nvSpPr>
          <p:cNvPr id="592" name="Google Shape;592;p4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SIMILAR TO BITCOIN</a:t>
            </a:r>
            <a:endParaRPr sz="4500" b="1">
              <a:solidFill>
                <a:srgbClr val="696969"/>
              </a:solidFill>
              <a:latin typeface="Proxima Nova"/>
              <a:ea typeface="Proxima Nova"/>
              <a:cs typeface="Proxima Nova"/>
              <a:sym typeface="Proxima Nova"/>
            </a:endParaRPr>
          </a:p>
        </p:txBody>
      </p:sp>
      <p:sp>
        <p:nvSpPr>
          <p:cNvPr id="593" name="Google Shape;593;p49"/>
          <p:cNvSpPr txBox="1"/>
          <p:nvPr/>
        </p:nvSpPr>
        <p:spPr>
          <a:xfrm>
            <a:off x="2823824" y="702450"/>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RECIPE FOR MINING: ETHEREUM</a:t>
            </a:r>
            <a:endParaRPr sz="7200" b="1" dirty="0">
              <a:solidFill>
                <a:schemeClr val="bg1"/>
              </a:solidFill>
              <a:latin typeface="Montserrat"/>
              <a:ea typeface="Montserrat"/>
              <a:cs typeface="Montserrat"/>
              <a:sym typeface="Montserrat"/>
            </a:endParaRPr>
          </a:p>
        </p:txBody>
      </p:sp>
      <p:pic>
        <p:nvPicPr>
          <p:cNvPr id="594" name="Google Shape;594;p49"/>
          <p:cNvPicPr preferRelativeResize="0"/>
          <p:nvPr/>
        </p:nvPicPr>
        <p:blipFill>
          <a:blip r:embed="rId5">
            <a:alphaModFix/>
          </a:blip>
          <a:stretch>
            <a:fillRect/>
          </a:stretch>
        </p:blipFill>
        <p:spPr>
          <a:xfrm>
            <a:off x="1002025" y="2675987"/>
            <a:ext cx="11496900" cy="8364025"/>
          </a:xfrm>
          <a:prstGeom prst="rect">
            <a:avLst/>
          </a:prstGeom>
          <a:noFill/>
          <a:ln>
            <a:noFill/>
          </a:ln>
        </p:spPr>
      </p:pic>
      <p:sp>
        <p:nvSpPr>
          <p:cNvPr id="595" name="Google Shape;595;p49"/>
          <p:cNvSpPr txBox="1"/>
          <p:nvPr/>
        </p:nvSpPr>
        <p:spPr>
          <a:xfrm>
            <a:off x="12022725" y="2765851"/>
            <a:ext cx="11352900" cy="9458400"/>
          </a:xfrm>
          <a:prstGeom prst="rect">
            <a:avLst/>
          </a:prstGeom>
          <a:noFill/>
          <a:ln>
            <a:noFill/>
          </a:ln>
        </p:spPr>
        <p:txBody>
          <a:bodyPr spcFirstLastPara="1" wrap="square" lIns="0" tIns="0" rIns="0" bIns="0" anchor="t" anchorCtr="0">
            <a:noAutofit/>
          </a:bodyPr>
          <a:lstStyle/>
          <a:p>
            <a:pPr marL="457200" marR="0" lvl="0" indent="0" algn="l" rtl="0">
              <a:lnSpc>
                <a:spcPct val="125000"/>
              </a:lnSpc>
              <a:spcBef>
                <a:spcPts val="0"/>
              </a:spcBef>
              <a:spcAft>
                <a:spcPts val="0"/>
              </a:spcAft>
              <a:buNone/>
            </a:pPr>
            <a:r>
              <a:rPr lang="en-US" sz="4800">
                <a:latin typeface="Proxima Nova"/>
                <a:ea typeface="Proxima Nova"/>
                <a:cs typeface="Proxima Nova"/>
                <a:sym typeface="Proxima Nova"/>
              </a:rPr>
              <a:t>A full-fledged Ethereum miner must:</a:t>
            </a:r>
            <a:endParaRPr sz="4800">
              <a:latin typeface="Proxima Nova"/>
              <a:ea typeface="Proxima Nova"/>
              <a:cs typeface="Proxima Nova"/>
              <a:sym typeface="Proxima Nova"/>
            </a:endParaRPr>
          </a:p>
          <a:p>
            <a:pPr marL="2438400" marR="0" lvl="1" indent="-914400" algn="l" rtl="0">
              <a:lnSpc>
                <a:spcPct val="125000"/>
              </a:lnSpc>
              <a:spcBef>
                <a:spcPts val="0"/>
              </a:spcBef>
              <a:spcAft>
                <a:spcPts val="0"/>
              </a:spcAft>
              <a:buSzPts val="4800"/>
              <a:buFont typeface="Proxima Nova"/>
              <a:buAutoNum type="arabicPeriod"/>
            </a:pPr>
            <a:r>
              <a:rPr lang="en-US" sz="4800" b="1">
                <a:latin typeface="Proxima Nova"/>
                <a:ea typeface="Proxima Nova"/>
                <a:cs typeface="Proxima Nova"/>
                <a:sym typeface="Proxima Nova"/>
              </a:rPr>
              <a:t>Download </a:t>
            </a:r>
            <a:r>
              <a:rPr lang="en-US" sz="4800">
                <a:latin typeface="Proxima Nova"/>
                <a:ea typeface="Proxima Nova"/>
                <a:cs typeface="Proxima Nova"/>
                <a:sym typeface="Proxima Nova"/>
              </a:rPr>
              <a:t>the entire Ethereum blockchain</a:t>
            </a:r>
            <a:endParaRPr sz="4800">
              <a:latin typeface="Proxima Nova"/>
              <a:ea typeface="Proxima Nova"/>
              <a:cs typeface="Proxima Nova"/>
              <a:sym typeface="Proxima Nova"/>
            </a:endParaRPr>
          </a:p>
          <a:p>
            <a:pPr marL="2438400" marR="0" lvl="1" indent="-914400" algn="l" rtl="0">
              <a:lnSpc>
                <a:spcPct val="125000"/>
              </a:lnSpc>
              <a:spcBef>
                <a:spcPts val="0"/>
              </a:spcBef>
              <a:spcAft>
                <a:spcPts val="0"/>
              </a:spcAft>
              <a:buSzPts val="4800"/>
              <a:buFont typeface="Proxima Nova"/>
              <a:buAutoNum type="arabicPeriod"/>
            </a:pPr>
            <a:r>
              <a:rPr lang="en-US" sz="4800" b="1">
                <a:latin typeface="Proxima Nova"/>
                <a:ea typeface="Proxima Nova"/>
                <a:cs typeface="Proxima Nova"/>
                <a:sym typeface="Proxima Nova"/>
              </a:rPr>
              <a:t>Verify </a:t>
            </a:r>
            <a:r>
              <a:rPr lang="en-US" sz="4800">
                <a:latin typeface="Proxima Nova"/>
                <a:ea typeface="Proxima Nova"/>
                <a:cs typeface="Proxima Nova"/>
                <a:sym typeface="Proxima Nova"/>
              </a:rPr>
              <a:t>incoming transactions and </a:t>
            </a:r>
            <a:r>
              <a:rPr lang="en-US" sz="4800" b="1">
                <a:highlight>
                  <a:schemeClr val="accent2"/>
                </a:highlight>
                <a:latin typeface="Proxima Nova"/>
                <a:ea typeface="Proxima Nova"/>
                <a:cs typeface="Proxima Nova"/>
                <a:sym typeface="Proxima Nova"/>
              </a:rPr>
              <a:t>Run</a:t>
            </a:r>
            <a:r>
              <a:rPr lang="en-US" sz="4800">
                <a:highlight>
                  <a:schemeClr val="accent2"/>
                </a:highlight>
                <a:latin typeface="Proxima Nova"/>
                <a:ea typeface="Proxima Nova"/>
                <a:cs typeface="Proxima Nova"/>
                <a:sym typeface="Proxima Nova"/>
              </a:rPr>
              <a:t> Smart Contract code invoked by transactions </a:t>
            </a:r>
            <a:endParaRPr sz="4800">
              <a:highlight>
                <a:schemeClr val="accent2"/>
              </a:highlight>
              <a:latin typeface="Proxima Nova"/>
              <a:ea typeface="Proxima Nova"/>
              <a:cs typeface="Proxima Nova"/>
              <a:sym typeface="Proxima Nova"/>
            </a:endParaRPr>
          </a:p>
          <a:p>
            <a:pPr marL="2438400" marR="0" lvl="1" indent="-914400" algn="l" rtl="0">
              <a:lnSpc>
                <a:spcPct val="125000"/>
              </a:lnSpc>
              <a:spcBef>
                <a:spcPts val="0"/>
              </a:spcBef>
              <a:spcAft>
                <a:spcPts val="0"/>
              </a:spcAft>
              <a:buSzPts val="4800"/>
              <a:buFont typeface="Proxima Nova"/>
              <a:buAutoNum type="arabicPeriod"/>
            </a:pPr>
            <a:r>
              <a:rPr lang="en-US" sz="4800" b="1">
                <a:latin typeface="Proxima Nova"/>
                <a:ea typeface="Proxima Nova"/>
                <a:cs typeface="Proxima Nova"/>
                <a:sym typeface="Proxima Nova"/>
              </a:rPr>
              <a:t>Create </a:t>
            </a:r>
            <a:r>
              <a:rPr lang="en-US" sz="4800">
                <a:latin typeface="Proxima Nova"/>
                <a:ea typeface="Proxima Nova"/>
                <a:cs typeface="Proxima Nova"/>
                <a:sym typeface="Proxima Nova"/>
              </a:rPr>
              <a:t>a block </a:t>
            </a:r>
            <a:endParaRPr sz="4800">
              <a:latin typeface="Proxima Nova"/>
              <a:ea typeface="Proxima Nova"/>
              <a:cs typeface="Proxima Nova"/>
              <a:sym typeface="Proxima Nova"/>
            </a:endParaRPr>
          </a:p>
          <a:p>
            <a:pPr marL="2438400" marR="0" lvl="1" indent="-914400" algn="l" rtl="0">
              <a:lnSpc>
                <a:spcPct val="125000"/>
              </a:lnSpc>
              <a:spcBef>
                <a:spcPts val="0"/>
              </a:spcBef>
              <a:spcAft>
                <a:spcPts val="0"/>
              </a:spcAft>
              <a:buSzPts val="4800"/>
              <a:buFont typeface="Proxima Nova"/>
              <a:buAutoNum type="arabicPeriod"/>
            </a:pPr>
            <a:r>
              <a:rPr lang="en-US" sz="4800" b="1">
                <a:latin typeface="Proxima Nova"/>
                <a:ea typeface="Proxima Nova"/>
                <a:cs typeface="Proxima Nova"/>
                <a:sym typeface="Proxima Nova"/>
              </a:rPr>
              <a:t>Find </a:t>
            </a:r>
            <a:r>
              <a:rPr lang="en-US" sz="4800">
                <a:latin typeface="Proxima Nova"/>
                <a:ea typeface="Proxima Nova"/>
                <a:cs typeface="Proxima Nova"/>
                <a:sym typeface="Proxima Nova"/>
              </a:rPr>
              <a:t>a valid nonce </a:t>
            </a:r>
            <a:endParaRPr sz="4800">
              <a:latin typeface="Proxima Nova"/>
              <a:ea typeface="Proxima Nova"/>
              <a:cs typeface="Proxima Nova"/>
              <a:sym typeface="Proxima Nova"/>
            </a:endParaRPr>
          </a:p>
          <a:p>
            <a:pPr marL="2438400" marR="0" lvl="1" indent="-914400" algn="l" rtl="0">
              <a:lnSpc>
                <a:spcPct val="125000"/>
              </a:lnSpc>
              <a:spcBef>
                <a:spcPts val="0"/>
              </a:spcBef>
              <a:spcAft>
                <a:spcPts val="0"/>
              </a:spcAft>
              <a:buSzPts val="4800"/>
              <a:buFont typeface="Proxima Nova"/>
              <a:buAutoNum type="arabicPeriod"/>
            </a:pPr>
            <a:r>
              <a:rPr lang="en-US" sz="4800" b="1">
                <a:latin typeface="Proxima Nova"/>
                <a:ea typeface="Proxima Nova"/>
                <a:cs typeface="Proxima Nova"/>
                <a:sym typeface="Proxima Nova"/>
              </a:rPr>
              <a:t>Broadcast</a:t>
            </a:r>
            <a:r>
              <a:rPr lang="en-US" sz="4800">
                <a:latin typeface="Proxima Nova"/>
                <a:ea typeface="Proxima Nova"/>
                <a:cs typeface="Proxima Nova"/>
                <a:sym typeface="Proxima Nova"/>
              </a:rPr>
              <a:t> your block </a:t>
            </a:r>
            <a:endParaRPr sz="4800">
              <a:latin typeface="Proxima Nova"/>
              <a:ea typeface="Proxima Nova"/>
              <a:cs typeface="Proxima Nova"/>
              <a:sym typeface="Proxima Nova"/>
            </a:endParaRPr>
          </a:p>
          <a:p>
            <a:pPr marL="2438400" marR="0" lvl="1" indent="-914400" algn="l" rtl="0">
              <a:lnSpc>
                <a:spcPct val="125000"/>
              </a:lnSpc>
              <a:spcBef>
                <a:spcPts val="0"/>
              </a:spcBef>
              <a:spcAft>
                <a:spcPts val="0"/>
              </a:spcAft>
              <a:buSzPts val="4800"/>
              <a:buFont typeface="Proxima Nova"/>
              <a:buAutoNum type="arabicPeriod"/>
            </a:pPr>
            <a:r>
              <a:rPr lang="en-US" sz="4800" b="1">
                <a:latin typeface="Proxima Nova"/>
                <a:ea typeface="Proxima Nova"/>
                <a:cs typeface="Proxima Nova"/>
                <a:sym typeface="Proxima Nova"/>
              </a:rPr>
              <a:t>Profit</a:t>
            </a:r>
            <a:r>
              <a:rPr lang="en-US" sz="4800">
                <a:latin typeface="Proxima Nova"/>
                <a:ea typeface="Proxima Nova"/>
                <a:cs typeface="Proxima Nova"/>
                <a:sym typeface="Proxima Nova"/>
              </a:rPr>
              <a:t>!</a:t>
            </a:r>
            <a:endParaRPr sz="4800">
              <a:latin typeface="Proxima Nova"/>
              <a:ea typeface="Proxima Nova"/>
              <a:cs typeface="Proxima Nova"/>
              <a:sym typeface="Proxima Nova"/>
            </a:endParaRPr>
          </a:p>
        </p:txBody>
      </p:sp>
      <p:sp>
        <p:nvSpPr>
          <p:cNvPr id="596" name="Google Shape;596;p49"/>
          <p:cNvSpPr txBox="1"/>
          <p:nvPr/>
        </p:nvSpPr>
        <p:spPr>
          <a:xfrm>
            <a:off x="2537000" y="9540012"/>
            <a:ext cx="89382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Image source:</a:t>
            </a:r>
            <a:r>
              <a:rPr lang="en-US" sz="1800" dirty="0">
                <a:solidFill>
                  <a:srgbClr val="FFFFFF"/>
                </a:solidFill>
              </a:rPr>
              <a:t> </a:t>
            </a:r>
            <a:r>
              <a:rPr lang="en-US" sz="1800" u="sng" dirty="0">
                <a:solidFill>
                  <a:schemeClr val="hlink"/>
                </a:solidFill>
                <a:hlinkClick r:id="rId6"/>
              </a:rPr>
              <a:t>http://www.coindesk.com/information/how-to-set-up-a-miner/</a:t>
            </a:r>
            <a:endParaRPr sz="1800" dirty="0"/>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02"/>
        <p:cNvGrpSpPr/>
        <p:nvPr/>
      </p:nvGrpSpPr>
      <p:grpSpPr>
        <a:xfrm>
          <a:off x="0" y="0"/>
          <a:ext cx="0" cy="0"/>
          <a:chOff x="0" y="0"/>
          <a:chExt cx="0" cy="0"/>
        </a:xfrm>
      </p:grpSpPr>
      <p:sp>
        <p:nvSpPr>
          <p:cNvPr id="604" name="Google Shape;604;p50"/>
          <p:cNvSpPr txBox="1"/>
          <p:nvPr/>
        </p:nvSpPr>
        <p:spPr>
          <a:xfrm>
            <a:off x="2924725" y="760050"/>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THE DISTRIBUTED COMPUTER</a:t>
            </a:r>
            <a:endParaRPr sz="7200" b="1" dirty="0">
              <a:solidFill>
                <a:schemeClr val="bg1"/>
              </a:solidFill>
              <a:latin typeface="Montserrat"/>
              <a:ea typeface="Montserrat"/>
              <a:cs typeface="Montserrat"/>
              <a:sym typeface="Montserrat"/>
            </a:endParaRPr>
          </a:p>
        </p:txBody>
      </p:sp>
      <p:sp>
        <p:nvSpPr>
          <p:cNvPr id="605" name="Google Shape;605;p50"/>
          <p:cNvSpPr txBox="1"/>
          <p:nvPr/>
        </p:nvSpPr>
        <p:spPr>
          <a:xfrm>
            <a:off x="2924725" y="1762950"/>
            <a:ext cx="12083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DISTRIBUTED VERIFICATION &amp; CONSENSUS</a:t>
            </a:r>
            <a:endParaRPr sz="4500" b="1">
              <a:solidFill>
                <a:srgbClr val="BFBFBF"/>
              </a:solidFill>
              <a:latin typeface="Proxima Nova"/>
              <a:ea typeface="Proxima Nova"/>
              <a:cs typeface="Proxima Nova"/>
              <a:sym typeface="Proxima Nova"/>
            </a:endParaRPr>
          </a:p>
        </p:txBody>
      </p:sp>
      <p:sp>
        <p:nvSpPr>
          <p:cNvPr id="606" name="Google Shape;606;p50"/>
          <p:cNvSpPr txBox="1">
            <a:spLocks noGrp="1"/>
          </p:cNvSpPr>
          <p:nvPr>
            <p:ph type="body" idx="4294967295"/>
          </p:nvPr>
        </p:nvSpPr>
        <p:spPr>
          <a:xfrm>
            <a:off x="2184400" y="3013075"/>
            <a:ext cx="22193250" cy="8524875"/>
          </a:xfrm>
          <a:prstGeom prst="rect">
            <a:avLst/>
          </a:prstGeom>
          <a:noFill/>
          <a:ln>
            <a:noFill/>
          </a:ln>
        </p:spPr>
        <p:txBody>
          <a:bodyPr spcFirstLastPara="1" wrap="square" lIns="243750" tIns="243750" rIns="243750" bIns="243750" anchor="t" anchorCtr="0">
            <a:noAutofit/>
          </a:bodyPr>
          <a:lstStyle/>
          <a:p>
            <a:pPr marL="457200" marR="0" lvl="0" indent="-571500" algn="l" rtl="0">
              <a:lnSpc>
                <a:spcPct val="115000"/>
              </a:lnSpc>
              <a:spcBef>
                <a:spcPts val="1000"/>
              </a:spcBef>
              <a:spcAft>
                <a:spcPts val="0"/>
              </a:spcAft>
              <a:buClr>
                <a:srgbClr val="424242"/>
              </a:buClr>
              <a:buSzPts val="5400"/>
              <a:buFont typeface="Proxima Nova"/>
              <a:buChar char="●"/>
            </a:pPr>
            <a:r>
              <a:rPr lang="en-US" sz="5400" dirty="0">
                <a:solidFill>
                  <a:srgbClr val="424242"/>
                </a:solidFill>
                <a:latin typeface="Proxima Nova"/>
                <a:ea typeface="Proxima Nova"/>
                <a:cs typeface="Proxima Nova"/>
                <a:sym typeface="Proxima Nova"/>
              </a:rPr>
              <a:t>Ethereum is a </a:t>
            </a:r>
            <a:r>
              <a:rPr lang="en-US" sz="5400" dirty="0">
                <a:solidFill>
                  <a:srgbClr val="424242"/>
                </a:solidFill>
                <a:highlight>
                  <a:schemeClr val="accent2"/>
                </a:highlight>
                <a:latin typeface="Proxima Nova"/>
                <a:ea typeface="Proxima Nova"/>
                <a:cs typeface="Proxima Nova"/>
                <a:sym typeface="Proxima Nova"/>
              </a:rPr>
              <a:t>“distributed computer”</a:t>
            </a:r>
            <a:r>
              <a:rPr lang="en-US" sz="5400" dirty="0">
                <a:solidFill>
                  <a:srgbClr val="424242"/>
                </a:solidFill>
                <a:latin typeface="Proxima Nova"/>
                <a:ea typeface="Proxima Nova"/>
                <a:cs typeface="Proxima Nova"/>
                <a:sym typeface="Proxima Nova"/>
              </a:rPr>
              <a:t>: </a:t>
            </a:r>
            <a:r>
              <a:rPr lang="en-US" sz="5400" b="1" dirty="0">
                <a:solidFill>
                  <a:srgbClr val="424242"/>
                </a:solidFill>
                <a:latin typeface="Proxima Nova"/>
                <a:ea typeface="Proxima Nova"/>
                <a:cs typeface="Proxima Nova"/>
                <a:sym typeface="Proxima Nova"/>
              </a:rPr>
              <a:t>every node</a:t>
            </a:r>
            <a:r>
              <a:rPr lang="en-US" sz="5400" dirty="0">
                <a:solidFill>
                  <a:srgbClr val="424242"/>
                </a:solidFill>
                <a:latin typeface="Proxima Nova"/>
                <a:ea typeface="Proxima Nova"/>
                <a:cs typeface="Proxima Nova"/>
                <a:sym typeface="Proxima Nova"/>
              </a:rPr>
              <a:t> executes Ethereum smart contracts, then come to consensus on the new network state</a:t>
            </a:r>
            <a:endParaRPr sz="5400" dirty="0">
              <a:solidFill>
                <a:srgbClr val="424242"/>
              </a:solidFill>
              <a:latin typeface="Proxima Nova"/>
              <a:ea typeface="Proxima Nova"/>
              <a:cs typeface="Proxima Nova"/>
              <a:sym typeface="Proxima Nova"/>
            </a:endParaRPr>
          </a:p>
          <a:p>
            <a:pPr marL="457200" marR="0" lvl="0" indent="-571500" algn="l" rtl="0">
              <a:lnSpc>
                <a:spcPct val="115000"/>
              </a:lnSpc>
              <a:spcBef>
                <a:spcPts val="0"/>
              </a:spcBef>
              <a:spcAft>
                <a:spcPts val="0"/>
              </a:spcAft>
              <a:buClr>
                <a:srgbClr val="424242"/>
              </a:buClr>
              <a:buSzPts val="5400"/>
              <a:buFont typeface="Proxima Nova"/>
              <a:buChar char="●"/>
            </a:pPr>
            <a:r>
              <a:rPr lang="en-US" sz="5400" dirty="0">
                <a:solidFill>
                  <a:srgbClr val="424242"/>
                </a:solidFill>
                <a:latin typeface="Proxima Nova"/>
                <a:ea typeface="Proxima Nova"/>
                <a:cs typeface="Proxima Nova"/>
                <a:sym typeface="Proxima Nova"/>
              </a:rPr>
              <a:t>Ethereum’s </a:t>
            </a:r>
            <a:r>
              <a:rPr lang="en-US" sz="5400" dirty="0">
                <a:solidFill>
                  <a:srgbClr val="424242"/>
                </a:solidFill>
                <a:highlight>
                  <a:schemeClr val="accent2"/>
                </a:highlight>
                <a:latin typeface="Proxima Nova"/>
                <a:ea typeface="Proxima Nova"/>
                <a:cs typeface="Proxima Nova"/>
                <a:sym typeface="Proxima Nova"/>
              </a:rPr>
              <a:t>distributed consensus protocol is </a:t>
            </a:r>
            <a:r>
              <a:rPr lang="en-US" sz="5400" b="1" dirty="0">
                <a:solidFill>
                  <a:srgbClr val="424242"/>
                </a:solidFill>
                <a:highlight>
                  <a:schemeClr val="accent2"/>
                </a:highlight>
                <a:latin typeface="Proxima Nova"/>
                <a:ea typeface="Proxima Nova"/>
                <a:cs typeface="Proxima Nova"/>
                <a:sym typeface="Proxima Nova"/>
              </a:rPr>
              <a:t>Proof-of-</a:t>
            </a:r>
            <a:r>
              <a:rPr lang="hu-HU" sz="5400" b="1" dirty="0" err="1">
                <a:solidFill>
                  <a:srgbClr val="424242"/>
                </a:solidFill>
                <a:highlight>
                  <a:schemeClr val="accent2"/>
                </a:highlight>
                <a:latin typeface="Proxima Nova"/>
                <a:ea typeface="Proxima Nova"/>
                <a:cs typeface="Proxima Nova"/>
                <a:sym typeface="Proxima Nova"/>
              </a:rPr>
              <a:t>Stake</a:t>
            </a:r>
            <a:endParaRPr sz="5400" b="1" dirty="0">
              <a:solidFill>
                <a:srgbClr val="424242"/>
              </a:solidFill>
              <a:highlight>
                <a:schemeClr val="accent2"/>
              </a:highlight>
              <a:latin typeface="Proxima Nova"/>
              <a:ea typeface="Proxima Nova"/>
              <a:cs typeface="Proxima Nova"/>
              <a:sym typeface="Proxima Nova"/>
            </a:endParaRPr>
          </a:p>
          <a:p>
            <a:pPr marL="457200" lvl="0" indent="-552450" algn="l" rtl="0">
              <a:lnSpc>
                <a:spcPct val="115000"/>
              </a:lnSpc>
              <a:spcBef>
                <a:spcPts val="0"/>
              </a:spcBef>
              <a:spcAft>
                <a:spcPts val="0"/>
              </a:spcAft>
              <a:buClr>
                <a:srgbClr val="424242"/>
              </a:buClr>
              <a:buSzPts val="5100"/>
              <a:buFont typeface="Proxima Nova"/>
              <a:buChar char="●"/>
            </a:pPr>
            <a:r>
              <a:rPr lang="en-US" sz="5100" dirty="0">
                <a:solidFill>
                  <a:srgbClr val="424242"/>
                </a:solidFill>
                <a:latin typeface="Proxima Nova"/>
                <a:ea typeface="Proxima Nova"/>
                <a:cs typeface="Proxima Nova"/>
                <a:sym typeface="Proxima Nova"/>
              </a:rPr>
              <a:t>Network consensus removes the need for Trusted Third Party</a:t>
            </a:r>
            <a:endParaRPr sz="5100" dirty="0">
              <a:solidFill>
                <a:srgbClr val="424242"/>
              </a:solidFill>
              <a:latin typeface="Proxima Nova"/>
              <a:ea typeface="Proxima Nova"/>
              <a:cs typeface="Proxima Nova"/>
              <a:sym typeface="Proxima Nova"/>
            </a:endParaRPr>
          </a:p>
          <a:p>
            <a:pPr marL="914400" lvl="1" indent="-552450" algn="l" rtl="0">
              <a:lnSpc>
                <a:spcPct val="115000"/>
              </a:lnSpc>
              <a:spcBef>
                <a:spcPts val="0"/>
              </a:spcBef>
              <a:spcAft>
                <a:spcPts val="0"/>
              </a:spcAft>
              <a:buClr>
                <a:srgbClr val="424242"/>
              </a:buClr>
              <a:buSzPts val="5100"/>
              <a:buFont typeface="Proxima Nova"/>
              <a:buChar char="○"/>
            </a:pPr>
            <a:r>
              <a:rPr lang="en-US" sz="5100" dirty="0">
                <a:solidFill>
                  <a:srgbClr val="424242"/>
                </a:solidFill>
                <a:latin typeface="Proxima Nova"/>
                <a:ea typeface="Proxima Nova"/>
                <a:cs typeface="Proxima Nova"/>
                <a:sym typeface="Proxima Nova"/>
              </a:rPr>
              <a:t>Violation of contracts requires subverting the entire network</a:t>
            </a:r>
            <a:endParaRPr sz="5100" dirty="0">
              <a:solidFill>
                <a:srgbClr val="424242"/>
              </a:solidFill>
              <a:latin typeface="Proxima Nova"/>
              <a:ea typeface="Proxima Nova"/>
              <a:cs typeface="Proxima Nova"/>
              <a:sym typeface="Proxima Nova"/>
            </a:endParaRPr>
          </a:p>
          <a:p>
            <a:pPr marL="457200" marR="0" lvl="0" indent="-571500" algn="l" rtl="0">
              <a:lnSpc>
                <a:spcPct val="115000"/>
              </a:lnSpc>
              <a:spcBef>
                <a:spcPts val="0"/>
              </a:spcBef>
              <a:spcAft>
                <a:spcPts val="0"/>
              </a:spcAft>
              <a:buClr>
                <a:srgbClr val="424242"/>
              </a:buClr>
              <a:buSzPts val="5400"/>
              <a:buFont typeface="Proxima Nova"/>
              <a:buChar char="●"/>
            </a:pPr>
            <a:r>
              <a:rPr lang="en-US" sz="5100" dirty="0">
                <a:solidFill>
                  <a:srgbClr val="424242"/>
                </a:solidFill>
                <a:latin typeface="Proxima Nova"/>
                <a:ea typeface="Proxima Nova"/>
                <a:cs typeface="Proxima Nova"/>
                <a:sym typeface="Proxima Nova"/>
              </a:rPr>
              <a:t>Secure Peer-to-Peer agreements that live on the blockchain forever</a:t>
            </a:r>
            <a:br>
              <a:rPr lang="en-US" sz="5400" dirty="0">
                <a:solidFill>
                  <a:srgbClr val="424242"/>
                </a:solidFill>
                <a:latin typeface="Proxima Nova"/>
                <a:ea typeface="Proxima Nova"/>
                <a:cs typeface="Proxima Nova"/>
                <a:sym typeface="Proxima Nova"/>
              </a:rPr>
            </a:br>
            <a:endParaRPr sz="5400" dirty="0">
              <a:solidFill>
                <a:srgbClr val="42424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SMART CONTRACTS</a:t>
            </a:r>
          </a:p>
        </p:txBody>
      </p:sp>
    </p:spTree>
    <p:extLst>
      <p:ext uri="{BB962C8B-B14F-4D97-AF65-F5344CB8AC3E}">
        <p14:creationId xmlns:p14="http://schemas.microsoft.com/office/powerpoint/2010/main" val="2817991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ETHEREUM VIRTUAL MACHINE</a:t>
            </a:r>
          </a:p>
        </p:txBody>
      </p:sp>
    </p:spTree>
    <p:extLst>
      <p:ext uri="{BB962C8B-B14F-4D97-AF65-F5344CB8AC3E}">
        <p14:creationId xmlns:p14="http://schemas.microsoft.com/office/powerpoint/2010/main" val="1899932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32"/>
        <p:cNvGrpSpPr/>
        <p:nvPr/>
      </p:nvGrpSpPr>
      <p:grpSpPr>
        <a:xfrm>
          <a:off x="0" y="0"/>
          <a:ext cx="0" cy="0"/>
          <a:chOff x="0" y="0"/>
          <a:chExt cx="0" cy="0"/>
        </a:xfrm>
      </p:grpSpPr>
      <p:sp>
        <p:nvSpPr>
          <p:cNvPr id="634" name="Google Shape;634;p53"/>
          <p:cNvSpPr txBox="1"/>
          <p:nvPr/>
        </p:nvSpPr>
        <p:spPr>
          <a:xfrm>
            <a:off x="2924725" y="659031"/>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ETHEREUM VIRTUAL MACHINE</a:t>
            </a:r>
            <a:endParaRPr sz="7200" b="1" dirty="0">
              <a:solidFill>
                <a:schemeClr val="bg1"/>
              </a:solidFill>
              <a:latin typeface="Montserrat"/>
              <a:ea typeface="Montserrat"/>
              <a:cs typeface="Montserrat"/>
              <a:sym typeface="Montserrat"/>
            </a:endParaRPr>
          </a:p>
        </p:txBody>
      </p:sp>
      <p:sp>
        <p:nvSpPr>
          <p:cNvPr id="635" name="Google Shape;635;p53"/>
          <p:cNvSpPr txBox="1"/>
          <p:nvPr/>
        </p:nvSpPr>
        <p:spPr>
          <a:xfrm>
            <a:off x="2924725" y="1762950"/>
            <a:ext cx="12083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COMPILATION AND PROCESS</a:t>
            </a:r>
            <a:endParaRPr sz="4500" b="1">
              <a:solidFill>
                <a:srgbClr val="BFBFBF"/>
              </a:solidFill>
              <a:latin typeface="Proxima Nova"/>
              <a:ea typeface="Proxima Nova"/>
              <a:cs typeface="Proxima Nova"/>
              <a:sym typeface="Proxima Nova"/>
            </a:endParaRPr>
          </a:p>
        </p:txBody>
      </p:sp>
      <p:sp>
        <p:nvSpPr>
          <p:cNvPr id="636" name="Google Shape;636;p53"/>
          <p:cNvSpPr txBox="1"/>
          <p:nvPr/>
        </p:nvSpPr>
        <p:spPr>
          <a:xfrm>
            <a:off x="16487871" y="4377990"/>
            <a:ext cx="4922700" cy="5607900"/>
          </a:xfrm>
          <a:prstGeom prst="rect">
            <a:avLst/>
          </a:prstGeom>
          <a:noFill/>
          <a:ln w="9525" cap="flat" cmpd="sng">
            <a:solidFill>
              <a:srgbClr val="424242"/>
            </a:solidFill>
            <a:prstDash val="solid"/>
            <a:round/>
            <a:headEnd type="none" w="sm" len="sm"/>
            <a:tailEnd type="none" w="sm" len="sm"/>
          </a:ln>
        </p:spPr>
        <p:txBody>
          <a:bodyPr spcFirstLastPara="1" wrap="square" lIns="0" tIns="282675" rIns="0" bIns="0" anchor="t" anchorCtr="0">
            <a:noAutofit/>
          </a:bodyPr>
          <a:lstStyle/>
          <a:p>
            <a:pPr marL="228600" marR="0" lvl="0" indent="-25400" algn="l" rtl="0">
              <a:lnSpc>
                <a:spcPct val="100000"/>
              </a:lnSpc>
              <a:spcBef>
                <a:spcPts val="0"/>
              </a:spcBef>
              <a:spcAft>
                <a:spcPts val="0"/>
              </a:spcAft>
              <a:buNone/>
            </a:pPr>
            <a:r>
              <a:rPr lang="en-US" sz="3700" b="1">
                <a:solidFill>
                  <a:srgbClr val="3B3B3B"/>
                </a:solidFill>
                <a:latin typeface="Proxima Nova"/>
                <a:ea typeface="Proxima Nova"/>
                <a:cs typeface="Proxima Nova"/>
                <a:sym typeface="Proxima Nova"/>
              </a:rPr>
              <a:t>EVM Code</a:t>
            </a:r>
            <a:endParaRPr sz="3700">
              <a:latin typeface="Proxima Nova"/>
              <a:ea typeface="Proxima Nova"/>
              <a:cs typeface="Proxima Nova"/>
              <a:sym typeface="Proxima Nova"/>
            </a:endParaRPr>
          </a:p>
          <a:p>
            <a:pPr marL="228600" marR="1752600" lvl="0" indent="-25400" algn="l" rtl="0">
              <a:lnSpc>
                <a:spcPct val="119166"/>
              </a:lnSpc>
              <a:spcBef>
                <a:spcPts val="900"/>
              </a:spcBef>
              <a:spcAft>
                <a:spcPts val="0"/>
              </a:spcAft>
              <a:buNone/>
            </a:pPr>
            <a:r>
              <a:rPr lang="en-US" sz="2700">
                <a:solidFill>
                  <a:srgbClr val="666666"/>
                </a:solidFill>
                <a:latin typeface="Proxima Nova"/>
                <a:ea typeface="Proxima Nova"/>
                <a:cs typeface="Proxima Nova"/>
                <a:sym typeface="Proxima Nova"/>
              </a:rPr>
              <a:t>PUSH1 0x60  PUSH1 0x40  MSTORE  CALLDATASIZE  ISZERO</a:t>
            </a:r>
            <a:endParaRPr sz="2700">
              <a:latin typeface="Proxima Nova"/>
              <a:ea typeface="Proxima Nova"/>
              <a:cs typeface="Proxima Nova"/>
              <a:sym typeface="Proxima Nova"/>
            </a:endParaRPr>
          </a:p>
          <a:p>
            <a:pPr marL="228600" marR="0" lvl="0" indent="-25400" algn="l" rtl="0">
              <a:lnSpc>
                <a:spcPct val="112500"/>
              </a:lnSpc>
              <a:spcBef>
                <a:spcPts val="0"/>
              </a:spcBef>
              <a:spcAft>
                <a:spcPts val="0"/>
              </a:spcAft>
              <a:buNone/>
            </a:pPr>
            <a:r>
              <a:rPr lang="en-US" sz="2700">
                <a:solidFill>
                  <a:srgbClr val="666666"/>
                </a:solidFill>
                <a:latin typeface="Proxima Nova"/>
                <a:ea typeface="Proxima Nova"/>
                <a:cs typeface="Proxima Nova"/>
                <a:sym typeface="Proxima Nova"/>
              </a:rPr>
              <a:t>. . .</a:t>
            </a:r>
            <a:endParaRPr sz="2700">
              <a:latin typeface="Proxima Nova"/>
              <a:ea typeface="Proxima Nova"/>
              <a:cs typeface="Proxima Nova"/>
              <a:sym typeface="Proxima Nova"/>
            </a:endParaRPr>
          </a:p>
          <a:p>
            <a:pPr marL="228600" marR="1752600" lvl="0" indent="-25400" algn="l" rtl="0">
              <a:lnSpc>
                <a:spcPct val="118333"/>
              </a:lnSpc>
              <a:spcBef>
                <a:spcPts val="100"/>
              </a:spcBef>
              <a:spcAft>
                <a:spcPts val="0"/>
              </a:spcAft>
              <a:buNone/>
            </a:pPr>
            <a:r>
              <a:rPr lang="en-US" sz="2700">
                <a:solidFill>
                  <a:srgbClr val="666666"/>
                </a:solidFill>
                <a:latin typeface="Proxima Nova"/>
                <a:ea typeface="Proxima Nova"/>
                <a:cs typeface="Proxima Nova"/>
                <a:sym typeface="Proxima Nova"/>
              </a:rPr>
              <a:t>PUSH2 0x1b4c  POP</a:t>
            </a:r>
            <a:endParaRPr sz="2700">
              <a:latin typeface="Proxima Nova"/>
              <a:ea typeface="Proxima Nova"/>
              <a:cs typeface="Proxima Nova"/>
              <a:sym typeface="Proxima Nova"/>
            </a:endParaRPr>
          </a:p>
          <a:p>
            <a:pPr marL="228600" marR="0" lvl="0" indent="-25400" algn="l" rtl="0">
              <a:lnSpc>
                <a:spcPct val="115416"/>
              </a:lnSpc>
              <a:spcBef>
                <a:spcPts val="0"/>
              </a:spcBef>
              <a:spcAft>
                <a:spcPts val="0"/>
              </a:spcAft>
              <a:buNone/>
            </a:pPr>
            <a:r>
              <a:rPr lang="en-US" sz="2700">
                <a:solidFill>
                  <a:srgbClr val="666666"/>
                </a:solidFill>
                <a:latin typeface="Proxima Nova"/>
                <a:ea typeface="Proxima Nova"/>
                <a:cs typeface="Proxima Nova"/>
                <a:sym typeface="Proxima Nova"/>
              </a:rPr>
              <a:t>JUMP</a:t>
            </a:r>
            <a:endParaRPr sz="2700">
              <a:latin typeface="Proxima Nova"/>
              <a:ea typeface="Proxima Nova"/>
              <a:cs typeface="Proxima Nova"/>
              <a:sym typeface="Proxima Nova"/>
            </a:endParaRPr>
          </a:p>
        </p:txBody>
      </p:sp>
      <p:sp>
        <p:nvSpPr>
          <p:cNvPr id="637" name="Google Shape;637;p53"/>
          <p:cNvSpPr txBox="1"/>
          <p:nvPr/>
        </p:nvSpPr>
        <p:spPr>
          <a:xfrm>
            <a:off x="2049461" y="4075723"/>
            <a:ext cx="5249700" cy="2787300"/>
          </a:xfrm>
          <a:prstGeom prst="rect">
            <a:avLst/>
          </a:prstGeom>
          <a:noFill/>
          <a:ln w="9525" cap="flat" cmpd="sng">
            <a:solidFill>
              <a:srgbClr val="424242"/>
            </a:solidFill>
            <a:prstDash val="solid"/>
            <a:round/>
            <a:headEnd type="none" w="sm" len="sm"/>
            <a:tailEnd type="none" w="sm" len="sm"/>
          </a:ln>
        </p:spPr>
        <p:txBody>
          <a:bodyPr spcFirstLastPara="1" wrap="square" lIns="0" tIns="396125" rIns="0" bIns="0" anchor="t" anchorCtr="0">
            <a:noAutofit/>
          </a:bodyPr>
          <a:lstStyle/>
          <a:p>
            <a:pPr marL="228600" marR="0" lvl="0" indent="-25400" algn="l" rtl="0">
              <a:lnSpc>
                <a:spcPct val="100000"/>
              </a:lnSpc>
              <a:spcBef>
                <a:spcPts val="0"/>
              </a:spcBef>
              <a:spcAft>
                <a:spcPts val="0"/>
              </a:spcAft>
              <a:buNone/>
            </a:pPr>
            <a:r>
              <a:rPr lang="en-US" sz="3700" b="1">
                <a:solidFill>
                  <a:srgbClr val="3B3B3B"/>
                </a:solidFill>
                <a:latin typeface="Proxima Nova"/>
                <a:ea typeface="Proxima Nova"/>
                <a:cs typeface="Proxima Nova"/>
                <a:sym typeface="Proxima Nova"/>
              </a:rPr>
              <a:t>Solidity Contract</a:t>
            </a:r>
            <a:endParaRPr sz="3700">
              <a:latin typeface="Proxima Nova"/>
              <a:ea typeface="Proxima Nova"/>
              <a:cs typeface="Proxima Nova"/>
              <a:sym typeface="Proxima Nova"/>
            </a:endParaRPr>
          </a:p>
          <a:p>
            <a:pPr marL="228600" marR="0" lvl="0" indent="-25400" algn="l" rtl="0">
              <a:lnSpc>
                <a:spcPct val="100000"/>
              </a:lnSpc>
              <a:spcBef>
                <a:spcPts val="800"/>
              </a:spcBef>
              <a:spcAft>
                <a:spcPts val="0"/>
              </a:spcAft>
              <a:buNone/>
            </a:pPr>
            <a:r>
              <a:rPr lang="en-US" sz="2400">
                <a:solidFill>
                  <a:srgbClr val="3B3B3B"/>
                </a:solidFill>
                <a:latin typeface="Proxima Nova"/>
                <a:ea typeface="Proxima Nova"/>
                <a:cs typeface="Proxima Nova"/>
                <a:sym typeface="Proxima Nova"/>
              </a:rPr>
              <a:t>contract </a:t>
            </a:r>
            <a:r>
              <a:rPr lang="en-US" sz="2400">
                <a:solidFill>
                  <a:srgbClr val="21429C"/>
                </a:solidFill>
                <a:latin typeface="Proxima Nova"/>
                <a:ea typeface="Proxima Nova"/>
                <a:cs typeface="Proxima Nova"/>
                <a:sym typeface="Proxima Nova"/>
              </a:rPr>
              <a:t>B@BCoin </a:t>
            </a:r>
            <a:r>
              <a:rPr lang="en-US" sz="2400">
                <a:solidFill>
                  <a:srgbClr val="3B3B3B"/>
                </a:solidFill>
                <a:latin typeface="Proxima Nova"/>
                <a:ea typeface="Proxima Nova"/>
                <a:cs typeface="Proxima Nova"/>
                <a:sym typeface="Proxima Nova"/>
              </a:rPr>
              <a:t>{</a:t>
            </a:r>
            <a:endParaRPr sz="2400">
              <a:latin typeface="Proxima Nova"/>
              <a:ea typeface="Proxima Nova"/>
              <a:cs typeface="Proxima Nova"/>
              <a:sym typeface="Proxima Nova"/>
            </a:endParaRPr>
          </a:p>
          <a:p>
            <a:pPr marL="965200" marR="0" lvl="0" indent="-12700" algn="l" rtl="0">
              <a:lnSpc>
                <a:spcPct val="100000"/>
              </a:lnSpc>
              <a:spcBef>
                <a:spcPts val="500"/>
              </a:spcBef>
              <a:spcAft>
                <a:spcPts val="0"/>
              </a:spcAft>
              <a:buNone/>
            </a:pPr>
            <a:r>
              <a:rPr lang="en-US" sz="2400">
                <a:solidFill>
                  <a:srgbClr val="AE82D4"/>
                </a:solidFill>
                <a:latin typeface="Proxima Nova"/>
                <a:ea typeface="Proxima Nova"/>
                <a:cs typeface="Proxima Nova"/>
                <a:sym typeface="Proxima Nova"/>
              </a:rPr>
              <a:t>/* ... */</a:t>
            </a:r>
            <a:endParaRPr sz="2400">
              <a:latin typeface="Proxima Nova"/>
              <a:ea typeface="Proxima Nova"/>
              <a:cs typeface="Proxima Nova"/>
              <a:sym typeface="Proxima Nova"/>
            </a:endParaRPr>
          </a:p>
          <a:p>
            <a:pPr marL="228600" marR="0" lvl="0" indent="-25400" algn="l" rtl="0">
              <a:lnSpc>
                <a:spcPct val="100000"/>
              </a:lnSpc>
              <a:spcBef>
                <a:spcPts val="500"/>
              </a:spcBef>
              <a:spcAft>
                <a:spcPts val="0"/>
              </a:spcAft>
              <a:buNone/>
            </a:pPr>
            <a:r>
              <a:rPr lang="en-US" sz="2400">
                <a:solidFill>
                  <a:srgbClr val="3B3B3B"/>
                </a:solidFill>
                <a:latin typeface="Proxima Nova"/>
                <a:ea typeface="Proxima Nova"/>
                <a:cs typeface="Proxima Nova"/>
                <a:sym typeface="Proxima Nova"/>
              </a:rPr>
              <a:t>}</a:t>
            </a:r>
            <a:endParaRPr sz="2400">
              <a:latin typeface="Proxima Nova"/>
              <a:ea typeface="Proxima Nova"/>
              <a:cs typeface="Proxima Nova"/>
              <a:sym typeface="Proxima Nova"/>
            </a:endParaRPr>
          </a:p>
        </p:txBody>
      </p:sp>
      <p:sp>
        <p:nvSpPr>
          <p:cNvPr id="638" name="Google Shape;638;p53"/>
          <p:cNvSpPr txBox="1"/>
          <p:nvPr/>
        </p:nvSpPr>
        <p:spPr>
          <a:xfrm>
            <a:off x="2049461" y="7258451"/>
            <a:ext cx="5249700" cy="2958300"/>
          </a:xfrm>
          <a:prstGeom prst="rect">
            <a:avLst/>
          </a:prstGeom>
          <a:noFill/>
          <a:ln w="9525" cap="flat" cmpd="sng">
            <a:solidFill>
              <a:srgbClr val="424242"/>
            </a:solidFill>
            <a:prstDash val="solid"/>
            <a:round/>
            <a:headEnd type="none" w="sm" len="sm"/>
            <a:tailEnd type="none" w="sm" len="sm"/>
          </a:ln>
        </p:spPr>
        <p:txBody>
          <a:bodyPr spcFirstLastPara="1" wrap="square" lIns="0" tIns="15200" rIns="0" bIns="0" anchor="t" anchorCtr="0">
            <a:noAutofit/>
          </a:bodyPr>
          <a:lstStyle/>
          <a:p>
            <a:pPr marL="0" marR="0" lvl="0" indent="0" algn="l" rtl="0">
              <a:lnSpc>
                <a:spcPct val="100000"/>
              </a:lnSpc>
              <a:spcBef>
                <a:spcPts val="0"/>
              </a:spcBef>
              <a:spcAft>
                <a:spcPts val="0"/>
              </a:spcAft>
              <a:buNone/>
            </a:pPr>
            <a:endParaRPr sz="4700">
              <a:latin typeface="Proxima Nova"/>
              <a:ea typeface="Proxima Nova"/>
              <a:cs typeface="Proxima Nova"/>
              <a:sym typeface="Proxima Nova"/>
            </a:endParaRPr>
          </a:p>
          <a:p>
            <a:pPr marL="228600" marR="0" lvl="0" indent="-25400" algn="l" rtl="0">
              <a:lnSpc>
                <a:spcPct val="100000"/>
              </a:lnSpc>
              <a:spcBef>
                <a:spcPts val="0"/>
              </a:spcBef>
              <a:spcAft>
                <a:spcPts val="0"/>
              </a:spcAft>
              <a:buNone/>
            </a:pPr>
            <a:r>
              <a:rPr lang="en-US" sz="3700" b="1">
                <a:solidFill>
                  <a:srgbClr val="3B3B3B"/>
                </a:solidFill>
                <a:latin typeface="Proxima Nova"/>
                <a:ea typeface="Proxima Nova"/>
                <a:cs typeface="Proxima Nova"/>
                <a:sym typeface="Proxima Nova"/>
              </a:rPr>
              <a:t>Vyper Contract</a:t>
            </a:r>
            <a:endParaRPr sz="3700">
              <a:latin typeface="Proxima Nova"/>
              <a:ea typeface="Proxima Nova"/>
              <a:cs typeface="Proxima Nova"/>
              <a:sym typeface="Proxima Nova"/>
            </a:endParaRPr>
          </a:p>
          <a:p>
            <a:pPr marL="228600" marR="0" lvl="0" indent="-25400" algn="l" rtl="0">
              <a:lnSpc>
                <a:spcPct val="100000"/>
              </a:lnSpc>
              <a:spcBef>
                <a:spcPts val="800"/>
              </a:spcBef>
              <a:spcAft>
                <a:spcPts val="0"/>
              </a:spcAft>
              <a:buNone/>
            </a:pPr>
            <a:r>
              <a:rPr lang="en-US" sz="2400">
                <a:solidFill>
                  <a:srgbClr val="3B3B3B"/>
                </a:solidFill>
                <a:latin typeface="Proxima Nova"/>
                <a:ea typeface="Proxima Nova"/>
                <a:cs typeface="Proxima Nova"/>
                <a:sym typeface="Proxima Nova"/>
              </a:rPr>
              <a:t>def </a:t>
            </a:r>
            <a:r>
              <a:rPr lang="en-US" sz="2400">
                <a:solidFill>
                  <a:srgbClr val="21429C"/>
                </a:solidFill>
                <a:latin typeface="Proxima Nova"/>
                <a:ea typeface="Proxima Nova"/>
                <a:cs typeface="Proxima Nova"/>
                <a:sym typeface="Proxima Nova"/>
              </a:rPr>
              <a:t>register</a:t>
            </a:r>
            <a:r>
              <a:rPr lang="en-US" sz="2400">
                <a:solidFill>
                  <a:srgbClr val="3B3B3B"/>
                </a:solidFill>
                <a:latin typeface="Proxima Nova"/>
                <a:ea typeface="Proxima Nova"/>
                <a:cs typeface="Proxima Nova"/>
                <a:sym typeface="Proxima Nova"/>
              </a:rPr>
              <a:t>(</a:t>
            </a:r>
            <a:r>
              <a:rPr lang="en-US" sz="2400">
                <a:solidFill>
                  <a:srgbClr val="A534AE"/>
                </a:solidFill>
                <a:latin typeface="Proxima Nova"/>
                <a:ea typeface="Proxima Nova"/>
                <a:cs typeface="Proxima Nova"/>
                <a:sym typeface="Proxima Nova"/>
              </a:rPr>
              <a:t>key, value</a:t>
            </a:r>
            <a:r>
              <a:rPr lang="en-US" sz="2400">
                <a:solidFill>
                  <a:srgbClr val="3B3B3B"/>
                </a:solidFill>
                <a:latin typeface="Proxima Nova"/>
                <a:ea typeface="Proxima Nova"/>
                <a:cs typeface="Proxima Nova"/>
                <a:sym typeface="Proxima Nova"/>
              </a:rPr>
              <a:t>):</a:t>
            </a:r>
            <a:endParaRPr sz="2400">
              <a:latin typeface="Proxima Nova"/>
              <a:ea typeface="Proxima Nova"/>
              <a:cs typeface="Proxima Nova"/>
              <a:sym typeface="Proxima Nova"/>
            </a:endParaRPr>
          </a:p>
          <a:p>
            <a:pPr marL="965200" marR="0" lvl="0" indent="-12700" algn="l" rtl="0">
              <a:lnSpc>
                <a:spcPct val="100000"/>
              </a:lnSpc>
              <a:spcBef>
                <a:spcPts val="500"/>
              </a:spcBef>
              <a:spcAft>
                <a:spcPts val="0"/>
              </a:spcAft>
              <a:buNone/>
            </a:pPr>
            <a:r>
              <a:rPr lang="en-US" sz="2400">
                <a:solidFill>
                  <a:srgbClr val="AE82D4"/>
                </a:solidFill>
                <a:latin typeface="Proxima Nova"/>
                <a:ea typeface="Proxima Nova"/>
                <a:cs typeface="Proxima Nova"/>
                <a:sym typeface="Proxima Nova"/>
              </a:rPr>
              <a:t>/* … */</a:t>
            </a:r>
            <a:endParaRPr sz="2400">
              <a:latin typeface="Proxima Nova"/>
              <a:ea typeface="Proxima Nova"/>
              <a:cs typeface="Proxima Nova"/>
              <a:sym typeface="Proxima Nova"/>
            </a:endParaRPr>
          </a:p>
        </p:txBody>
      </p:sp>
      <p:sp>
        <p:nvSpPr>
          <p:cNvPr id="639" name="Google Shape;639;p53"/>
          <p:cNvSpPr/>
          <p:nvPr/>
        </p:nvSpPr>
        <p:spPr>
          <a:xfrm>
            <a:off x="9602411" y="4577056"/>
            <a:ext cx="4264500" cy="1869600"/>
          </a:xfrm>
          <a:custGeom>
            <a:avLst/>
            <a:gdLst/>
            <a:ahLst/>
            <a:cxnLst/>
            <a:rect l="l" t="t" r="r" b="b"/>
            <a:pathLst>
              <a:path w="120000" h="120000" extrusionOk="0">
                <a:moveTo>
                  <a:pt x="0" y="59979"/>
                </a:moveTo>
                <a:lnTo>
                  <a:pt x="198" y="55060"/>
                </a:lnTo>
                <a:lnTo>
                  <a:pt x="785" y="50250"/>
                </a:lnTo>
                <a:lnTo>
                  <a:pt x="3057" y="41021"/>
                </a:lnTo>
                <a:lnTo>
                  <a:pt x="6694" y="32415"/>
                </a:lnTo>
                <a:lnTo>
                  <a:pt x="8986" y="28384"/>
                </a:lnTo>
                <a:lnTo>
                  <a:pt x="11572" y="24556"/>
                </a:lnTo>
                <a:lnTo>
                  <a:pt x="14437" y="20945"/>
                </a:lnTo>
                <a:lnTo>
                  <a:pt x="17567" y="17567"/>
                </a:lnTo>
                <a:lnTo>
                  <a:pt x="20945" y="14438"/>
                </a:lnTo>
                <a:lnTo>
                  <a:pt x="24556" y="11572"/>
                </a:lnTo>
                <a:lnTo>
                  <a:pt x="28384" y="8986"/>
                </a:lnTo>
                <a:lnTo>
                  <a:pt x="32415" y="6694"/>
                </a:lnTo>
                <a:lnTo>
                  <a:pt x="36632" y="4713"/>
                </a:lnTo>
                <a:lnTo>
                  <a:pt x="41020" y="3057"/>
                </a:lnTo>
                <a:lnTo>
                  <a:pt x="45565" y="1743"/>
                </a:lnTo>
                <a:lnTo>
                  <a:pt x="50249" y="785"/>
                </a:lnTo>
                <a:lnTo>
                  <a:pt x="55059" y="198"/>
                </a:lnTo>
                <a:lnTo>
                  <a:pt x="59978" y="0"/>
                </a:lnTo>
                <a:lnTo>
                  <a:pt x="64897" y="198"/>
                </a:lnTo>
                <a:lnTo>
                  <a:pt x="69707" y="785"/>
                </a:lnTo>
                <a:lnTo>
                  <a:pt x="74392" y="1743"/>
                </a:lnTo>
                <a:lnTo>
                  <a:pt x="78936" y="3057"/>
                </a:lnTo>
                <a:lnTo>
                  <a:pt x="83325" y="4713"/>
                </a:lnTo>
                <a:lnTo>
                  <a:pt x="87542" y="6694"/>
                </a:lnTo>
                <a:lnTo>
                  <a:pt x="91572" y="8986"/>
                </a:lnTo>
                <a:lnTo>
                  <a:pt x="95401" y="11572"/>
                </a:lnTo>
                <a:lnTo>
                  <a:pt x="99012" y="14438"/>
                </a:lnTo>
                <a:lnTo>
                  <a:pt x="102390" y="17567"/>
                </a:lnTo>
                <a:lnTo>
                  <a:pt x="105519" y="20945"/>
                </a:lnTo>
                <a:lnTo>
                  <a:pt x="108384" y="24556"/>
                </a:lnTo>
                <a:lnTo>
                  <a:pt x="110971" y="28384"/>
                </a:lnTo>
                <a:lnTo>
                  <a:pt x="113262" y="32415"/>
                </a:lnTo>
                <a:lnTo>
                  <a:pt x="116899" y="41021"/>
                </a:lnTo>
                <a:lnTo>
                  <a:pt x="119172" y="50250"/>
                </a:lnTo>
                <a:lnTo>
                  <a:pt x="119957" y="59979"/>
                </a:lnTo>
                <a:lnTo>
                  <a:pt x="119172" y="69708"/>
                </a:lnTo>
                <a:lnTo>
                  <a:pt x="116899" y="78937"/>
                </a:lnTo>
                <a:lnTo>
                  <a:pt x="113262" y="87543"/>
                </a:lnTo>
                <a:lnTo>
                  <a:pt x="110971" y="91573"/>
                </a:lnTo>
                <a:lnTo>
                  <a:pt x="108384" y="95402"/>
                </a:lnTo>
                <a:lnTo>
                  <a:pt x="105519" y="99013"/>
                </a:lnTo>
                <a:lnTo>
                  <a:pt x="102390" y="102391"/>
                </a:lnTo>
                <a:lnTo>
                  <a:pt x="99012" y="105520"/>
                </a:lnTo>
                <a:lnTo>
                  <a:pt x="95401" y="108386"/>
                </a:lnTo>
                <a:lnTo>
                  <a:pt x="91572" y="110972"/>
                </a:lnTo>
                <a:lnTo>
                  <a:pt x="87542" y="113263"/>
                </a:lnTo>
                <a:lnTo>
                  <a:pt x="83325" y="115245"/>
                </a:lnTo>
                <a:lnTo>
                  <a:pt x="78936" y="116900"/>
                </a:lnTo>
                <a:lnTo>
                  <a:pt x="74392" y="118215"/>
                </a:lnTo>
                <a:lnTo>
                  <a:pt x="69707" y="119173"/>
                </a:lnTo>
                <a:lnTo>
                  <a:pt x="64897" y="119760"/>
                </a:lnTo>
                <a:lnTo>
                  <a:pt x="59978" y="119958"/>
                </a:lnTo>
                <a:lnTo>
                  <a:pt x="55059" y="119760"/>
                </a:lnTo>
                <a:lnTo>
                  <a:pt x="50249" y="119173"/>
                </a:lnTo>
                <a:lnTo>
                  <a:pt x="45565" y="118215"/>
                </a:lnTo>
                <a:lnTo>
                  <a:pt x="41020" y="116900"/>
                </a:lnTo>
                <a:lnTo>
                  <a:pt x="36632" y="115245"/>
                </a:lnTo>
                <a:lnTo>
                  <a:pt x="32415" y="113263"/>
                </a:lnTo>
                <a:lnTo>
                  <a:pt x="28384" y="110972"/>
                </a:lnTo>
                <a:lnTo>
                  <a:pt x="24556" y="108386"/>
                </a:lnTo>
                <a:lnTo>
                  <a:pt x="20945" y="105520"/>
                </a:lnTo>
                <a:lnTo>
                  <a:pt x="17567" y="102391"/>
                </a:lnTo>
                <a:lnTo>
                  <a:pt x="14437" y="99013"/>
                </a:lnTo>
                <a:lnTo>
                  <a:pt x="11572" y="95402"/>
                </a:lnTo>
                <a:lnTo>
                  <a:pt x="8986" y="91573"/>
                </a:lnTo>
                <a:lnTo>
                  <a:pt x="6694" y="87543"/>
                </a:lnTo>
                <a:lnTo>
                  <a:pt x="3057" y="78937"/>
                </a:lnTo>
                <a:lnTo>
                  <a:pt x="785" y="69708"/>
                </a:lnTo>
                <a:lnTo>
                  <a:pt x="198" y="64898"/>
                </a:lnTo>
                <a:lnTo>
                  <a:pt x="0" y="59979"/>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640" name="Google Shape;640;p53"/>
          <p:cNvSpPr txBox="1"/>
          <p:nvPr/>
        </p:nvSpPr>
        <p:spPr>
          <a:xfrm>
            <a:off x="10725276" y="4899816"/>
            <a:ext cx="2019600" cy="1195200"/>
          </a:xfrm>
          <a:prstGeom prst="rect">
            <a:avLst/>
          </a:prstGeom>
          <a:noFill/>
          <a:ln>
            <a:noFill/>
          </a:ln>
        </p:spPr>
        <p:txBody>
          <a:bodyPr spcFirstLastPara="1" wrap="square" lIns="0" tIns="60925" rIns="0" bIns="0" anchor="t" anchorCtr="0">
            <a:noAutofit/>
          </a:bodyPr>
          <a:lstStyle/>
          <a:p>
            <a:pPr marL="38100" marR="12700" lvl="0" indent="165100" algn="ctr" rtl="0">
              <a:lnSpc>
                <a:spcPct val="117857"/>
              </a:lnSpc>
              <a:spcBef>
                <a:spcPts val="0"/>
              </a:spcBef>
              <a:spcAft>
                <a:spcPts val="0"/>
              </a:spcAft>
              <a:buNone/>
            </a:pPr>
            <a:r>
              <a:rPr lang="en-US" sz="3700" b="1">
                <a:latin typeface="Proxima Nova"/>
                <a:ea typeface="Proxima Nova"/>
                <a:cs typeface="Proxima Nova"/>
                <a:sym typeface="Proxima Nova"/>
              </a:rPr>
              <a:t>Solidity  Compiler</a:t>
            </a:r>
            <a:endParaRPr sz="3700">
              <a:latin typeface="Proxima Nova"/>
              <a:ea typeface="Proxima Nova"/>
              <a:cs typeface="Proxima Nova"/>
              <a:sym typeface="Proxima Nova"/>
            </a:endParaRPr>
          </a:p>
        </p:txBody>
      </p:sp>
      <p:sp>
        <p:nvSpPr>
          <p:cNvPr id="641" name="Google Shape;641;p53"/>
          <p:cNvSpPr/>
          <p:nvPr/>
        </p:nvSpPr>
        <p:spPr>
          <a:xfrm>
            <a:off x="9602411" y="7954584"/>
            <a:ext cx="4264500" cy="1869600"/>
          </a:xfrm>
          <a:custGeom>
            <a:avLst/>
            <a:gdLst/>
            <a:ahLst/>
            <a:cxnLst/>
            <a:rect l="l" t="t" r="r" b="b"/>
            <a:pathLst>
              <a:path w="120000" h="120000" extrusionOk="0">
                <a:moveTo>
                  <a:pt x="0" y="59979"/>
                </a:moveTo>
                <a:lnTo>
                  <a:pt x="198" y="55059"/>
                </a:lnTo>
                <a:lnTo>
                  <a:pt x="785" y="50250"/>
                </a:lnTo>
                <a:lnTo>
                  <a:pt x="3057" y="41020"/>
                </a:lnTo>
                <a:lnTo>
                  <a:pt x="6694" y="32414"/>
                </a:lnTo>
                <a:lnTo>
                  <a:pt x="8986" y="28384"/>
                </a:lnTo>
                <a:lnTo>
                  <a:pt x="11572" y="24556"/>
                </a:lnTo>
                <a:lnTo>
                  <a:pt x="14437" y="20945"/>
                </a:lnTo>
                <a:lnTo>
                  <a:pt x="17567" y="17567"/>
                </a:lnTo>
                <a:lnTo>
                  <a:pt x="20945" y="14437"/>
                </a:lnTo>
                <a:lnTo>
                  <a:pt x="24556" y="11572"/>
                </a:lnTo>
                <a:lnTo>
                  <a:pt x="28384" y="8985"/>
                </a:lnTo>
                <a:lnTo>
                  <a:pt x="32415" y="6694"/>
                </a:lnTo>
                <a:lnTo>
                  <a:pt x="36632" y="4713"/>
                </a:lnTo>
                <a:lnTo>
                  <a:pt x="41020" y="3057"/>
                </a:lnTo>
                <a:lnTo>
                  <a:pt x="45565" y="1743"/>
                </a:lnTo>
                <a:lnTo>
                  <a:pt x="50249" y="785"/>
                </a:lnTo>
                <a:lnTo>
                  <a:pt x="55059" y="198"/>
                </a:lnTo>
                <a:lnTo>
                  <a:pt x="59978" y="0"/>
                </a:lnTo>
                <a:lnTo>
                  <a:pt x="64897" y="198"/>
                </a:lnTo>
                <a:lnTo>
                  <a:pt x="69707" y="785"/>
                </a:lnTo>
                <a:lnTo>
                  <a:pt x="74392" y="1743"/>
                </a:lnTo>
                <a:lnTo>
                  <a:pt x="78936" y="3057"/>
                </a:lnTo>
                <a:lnTo>
                  <a:pt x="83325" y="4713"/>
                </a:lnTo>
                <a:lnTo>
                  <a:pt x="87542" y="6694"/>
                </a:lnTo>
                <a:lnTo>
                  <a:pt x="91572" y="8985"/>
                </a:lnTo>
                <a:lnTo>
                  <a:pt x="95401" y="11572"/>
                </a:lnTo>
                <a:lnTo>
                  <a:pt x="99012" y="14437"/>
                </a:lnTo>
                <a:lnTo>
                  <a:pt x="102390" y="17567"/>
                </a:lnTo>
                <a:lnTo>
                  <a:pt x="105519" y="20945"/>
                </a:lnTo>
                <a:lnTo>
                  <a:pt x="108384" y="24556"/>
                </a:lnTo>
                <a:lnTo>
                  <a:pt x="110971" y="28384"/>
                </a:lnTo>
                <a:lnTo>
                  <a:pt x="113262" y="32414"/>
                </a:lnTo>
                <a:lnTo>
                  <a:pt x="116899" y="41020"/>
                </a:lnTo>
                <a:lnTo>
                  <a:pt x="119172" y="50250"/>
                </a:lnTo>
                <a:lnTo>
                  <a:pt x="119957" y="59979"/>
                </a:lnTo>
                <a:lnTo>
                  <a:pt x="119172" y="69708"/>
                </a:lnTo>
                <a:lnTo>
                  <a:pt x="116899" y="78937"/>
                </a:lnTo>
                <a:lnTo>
                  <a:pt x="113262" y="87543"/>
                </a:lnTo>
                <a:lnTo>
                  <a:pt x="110971" y="91574"/>
                </a:lnTo>
                <a:lnTo>
                  <a:pt x="108384" y="95402"/>
                </a:lnTo>
                <a:lnTo>
                  <a:pt x="105519" y="99013"/>
                </a:lnTo>
                <a:lnTo>
                  <a:pt x="102390" y="102391"/>
                </a:lnTo>
                <a:lnTo>
                  <a:pt x="99012" y="105520"/>
                </a:lnTo>
                <a:lnTo>
                  <a:pt x="95401" y="108386"/>
                </a:lnTo>
                <a:lnTo>
                  <a:pt x="91572" y="110972"/>
                </a:lnTo>
                <a:lnTo>
                  <a:pt x="87542" y="113264"/>
                </a:lnTo>
                <a:lnTo>
                  <a:pt x="83325" y="115245"/>
                </a:lnTo>
                <a:lnTo>
                  <a:pt x="78936" y="116901"/>
                </a:lnTo>
                <a:lnTo>
                  <a:pt x="74392" y="118215"/>
                </a:lnTo>
                <a:lnTo>
                  <a:pt x="69707" y="119173"/>
                </a:lnTo>
                <a:lnTo>
                  <a:pt x="64897" y="119760"/>
                </a:lnTo>
                <a:lnTo>
                  <a:pt x="59978" y="119958"/>
                </a:lnTo>
                <a:lnTo>
                  <a:pt x="55059" y="119760"/>
                </a:lnTo>
                <a:lnTo>
                  <a:pt x="50249" y="119173"/>
                </a:lnTo>
                <a:lnTo>
                  <a:pt x="45565" y="118215"/>
                </a:lnTo>
                <a:lnTo>
                  <a:pt x="41020" y="116901"/>
                </a:lnTo>
                <a:lnTo>
                  <a:pt x="36632" y="115245"/>
                </a:lnTo>
                <a:lnTo>
                  <a:pt x="32415" y="113264"/>
                </a:lnTo>
                <a:lnTo>
                  <a:pt x="28384" y="110972"/>
                </a:lnTo>
                <a:lnTo>
                  <a:pt x="24556" y="108386"/>
                </a:lnTo>
                <a:lnTo>
                  <a:pt x="20945" y="105520"/>
                </a:lnTo>
                <a:lnTo>
                  <a:pt x="17567" y="102391"/>
                </a:lnTo>
                <a:lnTo>
                  <a:pt x="14437" y="99013"/>
                </a:lnTo>
                <a:lnTo>
                  <a:pt x="11572" y="95402"/>
                </a:lnTo>
                <a:lnTo>
                  <a:pt x="8986" y="91574"/>
                </a:lnTo>
                <a:lnTo>
                  <a:pt x="6694" y="87543"/>
                </a:lnTo>
                <a:lnTo>
                  <a:pt x="3057" y="78937"/>
                </a:lnTo>
                <a:lnTo>
                  <a:pt x="785" y="69708"/>
                </a:lnTo>
                <a:lnTo>
                  <a:pt x="198" y="64898"/>
                </a:lnTo>
                <a:lnTo>
                  <a:pt x="0" y="59979"/>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642" name="Google Shape;642;p53"/>
          <p:cNvSpPr txBox="1"/>
          <p:nvPr/>
        </p:nvSpPr>
        <p:spPr>
          <a:xfrm>
            <a:off x="10725276" y="8277349"/>
            <a:ext cx="2019600" cy="1195200"/>
          </a:xfrm>
          <a:prstGeom prst="rect">
            <a:avLst/>
          </a:prstGeom>
          <a:noFill/>
          <a:ln>
            <a:noFill/>
          </a:ln>
        </p:spPr>
        <p:txBody>
          <a:bodyPr spcFirstLastPara="1" wrap="square" lIns="0" tIns="60925" rIns="0" bIns="0" anchor="t" anchorCtr="0">
            <a:noAutofit/>
          </a:bodyPr>
          <a:lstStyle/>
          <a:p>
            <a:pPr marL="38100" marR="12700" lvl="0" indent="101600" algn="ctr" rtl="0">
              <a:lnSpc>
                <a:spcPct val="117857"/>
              </a:lnSpc>
              <a:spcBef>
                <a:spcPts val="0"/>
              </a:spcBef>
              <a:spcAft>
                <a:spcPts val="0"/>
              </a:spcAft>
              <a:buNone/>
            </a:pPr>
            <a:r>
              <a:rPr lang="en-US" sz="3700" b="1">
                <a:latin typeface="Proxima Nova"/>
                <a:ea typeface="Proxima Nova"/>
                <a:cs typeface="Proxima Nova"/>
                <a:sym typeface="Proxima Nova"/>
              </a:rPr>
              <a:t>Vyper Compiler</a:t>
            </a:r>
            <a:endParaRPr sz="3700">
              <a:latin typeface="Proxima Nova"/>
              <a:ea typeface="Proxima Nova"/>
              <a:cs typeface="Proxima Nova"/>
              <a:sym typeface="Proxima Nova"/>
            </a:endParaRPr>
          </a:p>
        </p:txBody>
      </p:sp>
      <p:sp>
        <p:nvSpPr>
          <p:cNvPr id="643" name="Google Shape;643;p53"/>
          <p:cNvSpPr/>
          <p:nvPr/>
        </p:nvSpPr>
        <p:spPr>
          <a:xfrm>
            <a:off x="7783290" y="5186656"/>
            <a:ext cx="1005300" cy="564000"/>
          </a:xfrm>
          <a:custGeom>
            <a:avLst/>
            <a:gdLst/>
            <a:ahLst/>
            <a:cxnLst/>
            <a:rect l="l" t="t" r="r" b="b"/>
            <a:pathLst>
              <a:path w="120000" h="120000" extrusionOk="0">
                <a:moveTo>
                  <a:pt x="0" y="29963"/>
                </a:moveTo>
                <a:lnTo>
                  <a:pt x="86375" y="29963"/>
                </a:lnTo>
                <a:lnTo>
                  <a:pt x="86375" y="0"/>
                </a:lnTo>
                <a:lnTo>
                  <a:pt x="119971" y="59927"/>
                </a:lnTo>
                <a:lnTo>
                  <a:pt x="86375" y="119854"/>
                </a:lnTo>
                <a:lnTo>
                  <a:pt x="86375" y="89890"/>
                </a:lnTo>
                <a:lnTo>
                  <a:pt x="0" y="89890"/>
                </a:lnTo>
                <a:lnTo>
                  <a:pt x="0" y="29963"/>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644" name="Google Shape;644;p53"/>
          <p:cNvSpPr/>
          <p:nvPr/>
        </p:nvSpPr>
        <p:spPr>
          <a:xfrm>
            <a:off x="7783290" y="8665781"/>
            <a:ext cx="1005300" cy="564000"/>
          </a:xfrm>
          <a:custGeom>
            <a:avLst/>
            <a:gdLst/>
            <a:ahLst/>
            <a:cxnLst/>
            <a:rect l="l" t="t" r="r" b="b"/>
            <a:pathLst>
              <a:path w="120000" h="120000" extrusionOk="0">
                <a:moveTo>
                  <a:pt x="0" y="29963"/>
                </a:moveTo>
                <a:lnTo>
                  <a:pt x="86375" y="29963"/>
                </a:lnTo>
                <a:lnTo>
                  <a:pt x="86375" y="0"/>
                </a:lnTo>
                <a:lnTo>
                  <a:pt x="119971" y="59927"/>
                </a:lnTo>
                <a:lnTo>
                  <a:pt x="86375" y="119855"/>
                </a:lnTo>
                <a:lnTo>
                  <a:pt x="86375" y="89891"/>
                </a:lnTo>
                <a:lnTo>
                  <a:pt x="0" y="89891"/>
                </a:lnTo>
                <a:lnTo>
                  <a:pt x="0" y="29963"/>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645" name="Google Shape;645;p53"/>
          <p:cNvSpPr/>
          <p:nvPr/>
        </p:nvSpPr>
        <p:spPr>
          <a:xfrm>
            <a:off x="14425813" y="5678848"/>
            <a:ext cx="993300" cy="644700"/>
          </a:xfrm>
          <a:custGeom>
            <a:avLst/>
            <a:gdLst/>
            <a:ahLst/>
            <a:cxnLst/>
            <a:rect l="l" t="t" r="r" b="b"/>
            <a:pathLst>
              <a:path w="120000" h="120000" extrusionOk="0">
                <a:moveTo>
                  <a:pt x="11637" y="0"/>
                </a:moveTo>
                <a:lnTo>
                  <a:pt x="93787" y="46187"/>
                </a:lnTo>
                <a:lnTo>
                  <a:pt x="99606" y="21597"/>
                </a:lnTo>
                <a:lnTo>
                  <a:pt x="119880" y="88721"/>
                </a:lnTo>
                <a:lnTo>
                  <a:pt x="76330" y="119954"/>
                </a:lnTo>
                <a:lnTo>
                  <a:pt x="82149" y="95365"/>
                </a:lnTo>
                <a:lnTo>
                  <a:pt x="0" y="49178"/>
                </a:lnTo>
                <a:lnTo>
                  <a:pt x="11637"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646" name="Google Shape;646;p53"/>
          <p:cNvSpPr/>
          <p:nvPr/>
        </p:nvSpPr>
        <p:spPr>
          <a:xfrm>
            <a:off x="14424810" y="7906184"/>
            <a:ext cx="999000" cy="632100"/>
          </a:xfrm>
          <a:custGeom>
            <a:avLst/>
            <a:gdLst/>
            <a:ahLst/>
            <a:cxnLst/>
            <a:rect l="l" t="t" r="r" b="b"/>
            <a:pathLst>
              <a:path w="120000" h="120000" extrusionOk="0">
                <a:moveTo>
                  <a:pt x="0" y="69117"/>
                </a:moveTo>
                <a:lnTo>
                  <a:pt x="82396" y="25344"/>
                </a:lnTo>
                <a:lnTo>
                  <a:pt x="77015" y="0"/>
                </a:lnTo>
                <a:lnTo>
                  <a:pt x="119823" y="33665"/>
                </a:lnTo>
                <a:lnTo>
                  <a:pt x="98539" y="101377"/>
                </a:lnTo>
                <a:lnTo>
                  <a:pt x="93158" y="76033"/>
                </a:lnTo>
                <a:lnTo>
                  <a:pt x="10761" y="119806"/>
                </a:lnTo>
                <a:lnTo>
                  <a:pt x="0" y="69117"/>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51"/>
        <p:cNvGrpSpPr/>
        <p:nvPr/>
      </p:nvGrpSpPr>
      <p:grpSpPr>
        <a:xfrm>
          <a:off x="0" y="0"/>
          <a:ext cx="0" cy="0"/>
          <a:chOff x="0" y="0"/>
          <a:chExt cx="0" cy="0"/>
        </a:xfrm>
      </p:grpSpPr>
      <p:sp>
        <p:nvSpPr>
          <p:cNvPr id="653" name="Google Shape;653;p54"/>
          <p:cNvSpPr txBox="1"/>
          <p:nvPr/>
        </p:nvSpPr>
        <p:spPr>
          <a:xfrm>
            <a:off x="2823242" y="760050"/>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ETHEREUM VIRTUAL MACHINE</a:t>
            </a:r>
            <a:endParaRPr sz="7200" b="1" dirty="0">
              <a:solidFill>
                <a:schemeClr val="bg1"/>
              </a:solidFill>
              <a:latin typeface="Montserrat"/>
              <a:ea typeface="Montserrat"/>
              <a:cs typeface="Montserrat"/>
              <a:sym typeface="Montserrat"/>
            </a:endParaRPr>
          </a:p>
        </p:txBody>
      </p:sp>
      <p:sp>
        <p:nvSpPr>
          <p:cNvPr id="654" name="Google Shape;654;p54"/>
          <p:cNvSpPr txBox="1"/>
          <p:nvPr/>
        </p:nvSpPr>
        <p:spPr>
          <a:xfrm>
            <a:off x="2924725" y="1762950"/>
            <a:ext cx="12083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HIGH-LEVEL OVERVIEW</a:t>
            </a:r>
            <a:endParaRPr sz="4500" b="1">
              <a:solidFill>
                <a:srgbClr val="BFBFBF"/>
              </a:solidFill>
              <a:latin typeface="Proxima Nova"/>
              <a:ea typeface="Proxima Nova"/>
              <a:cs typeface="Proxima Nova"/>
              <a:sym typeface="Proxima Nova"/>
            </a:endParaRPr>
          </a:p>
        </p:txBody>
      </p:sp>
      <p:sp>
        <p:nvSpPr>
          <p:cNvPr id="655" name="Google Shape;655;p54"/>
          <p:cNvSpPr txBox="1">
            <a:spLocks noGrp="1"/>
          </p:cNvSpPr>
          <p:nvPr>
            <p:ph type="body" idx="4294967295"/>
          </p:nvPr>
        </p:nvSpPr>
        <p:spPr>
          <a:xfrm>
            <a:off x="0" y="3013075"/>
            <a:ext cx="13768388" cy="8524875"/>
          </a:xfrm>
          <a:prstGeom prst="rect">
            <a:avLst/>
          </a:prstGeom>
          <a:noFill/>
          <a:ln>
            <a:noFill/>
          </a:ln>
        </p:spPr>
        <p:txBody>
          <a:bodyPr spcFirstLastPara="1" wrap="square" lIns="243750" tIns="243750" rIns="243750" bIns="243750" anchor="t" anchorCtr="0">
            <a:noAutofit/>
          </a:bodyPr>
          <a:lstStyle/>
          <a:p>
            <a:pPr marL="457200" lvl="0" indent="-552450" algn="l" rtl="0">
              <a:lnSpc>
                <a:spcPct val="115000"/>
              </a:lnSpc>
              <a:spcBef>
                <a:spcPts val="1000"/>
              </a:spcBef>
              <a:spcAft>
                <a:spcPts val="0"/>
              </a:spcAft>
              <a:buClr>
                <a:srgbClr val="424242"/>
              </a:buClr>
              <a:buSzPts val="5100"/>
              <a:buFont typeface="Proxima Nova"/>
              <a:buChar char="●"/>
            </a:pPr>
            <a:r>
              <a:rPr lang="en-US" sz="5100">
                <a:solidFill>
                  <a:srgbClr val="424242"/>
                </a:solidFill>
                <a:latin typeface="Proxima Nova"/>
                <a:ea typeface="Proxima Nova"/>
                <a:cs typeface="Proxima Nova"/>
                <a:sym typeface="Proxima Nova"/>
              </a:rPr>
              <a:t>The </a:t>
            </a:r>
            <a:r>
              <a:rPr lang="en-US" sz="5100" b="1">
                <a:solidFill>
                  <a:srgbClr val="424242"/>
                </a:solidFill>
                <a:latin typeface="Proxima Nova"/>
                <a:ea typeface="Proxima Nova"/>
                <a:cs typeface="Proxima Nova"/>
                <a:sym typeface="Proxima Nova"/>
              </a:rPr>
              <a:t>EVM (Ethereum Virtual Machine)</a:t>
            </a:r>
            <a:r>
              <a:rPr lang="en-US" sz="5100">
                <a:solidFill>
                  <a:srgbClr val="424242"/>
                </a:solidFill>
                <a:latin typeface="Proxima Nova"/>
                <a:ea typeface="Proxima Nova"/>
                <a:cs typeface="Proxima Nova"/>
                <a:sym typeface="Proxima Nova"/>
              </a:rPr>
              <a:t> is a “mini computer” on your computer that runs contract code</a:t>
            </a:r>
            <a:endParaRPr sz="5100">
              <a:solidFill>
                <a:srgbClr val="424242"/>
              </a:solidFill>
              <a:latin typeface="Proxima Nova"/>
              <a:ea typeface="Proxima Nova"/>
              <a:cs typeface="Proxima Nova"/>
              <a:sym typeface="Proxima Nova"/>
            </a:endParaRPr>
          </a:p>
          <a:p>
            <a:pPr marL="457200" lvl="0" indent="-552450" algn="l" rtl="0">
              <a:lnSpc>
                <a:spcPct val="115000"/>
              </a:lnSpc>
              <a:spcBef>
                <a:spcPts val="0"/>
              </a:spcBef>
              <a:spcAft>
                <a:spcPts val="0"/>
              </a:spcAft>
              <a:buClr>
                <a:srgbClr val="424242"/>
              </a:buClr>
              <a:buSzPts val="5100"/>
              <a:buFont typeface="Proxima Nova"/>
              <a:buChar char="●"/>
            </a:pPr>
            <a:r>
              <a:rPr lang="en-US" sz="5100">
                <a:solidFill>
                  <a:srgbClr val="424242"/>
                </a:solidFill>
                <a:latin typeface="Proxima Nova"/>
                <a:ea typeface="Proxima Nova"/>
                <a:cs typeface="Proxima Nova"/>
                <a:sym typeface="Proxima Nova"/>
              </a:rPr>
              <a:t>Contract code that actually gets executed on every node is EVM code</a:t>
            </a:r>
            <a:endParaRPr sz="5100">
              <a:solidFill>
                <a:srgbClr val="424242"/>
              </a:solidFill>
              <a:latin typeface="Proxima Nova"/>
              <a:ea typeface="Proxima Nova"/>
              <a:cs typeface="Proxima Nova"/>
              <a:sym typeface="Proxima Nova"/>
            </a:endParaRPr>
          </a:p>
          <a:p>
            <a:pPr marL="914400" lvl="1" indent="-552450" algn="l" rtl="0">
              <a:lnSpc>
                <a:spcPct val="115000"/>
              </a:lnSpc>
              <a:spcBef>
                <a:spcPts val="0"/>
              </a:spcBef>
              <a:spcAft>
                <a:spcPts val="0"/>
              </a:spcAft>
              <a:buClr>
                <a:srgbClr val="424242"/>
              </a:buClr>
              <a:buSzPts val="5100"/>
              <a:buFont typeface="Proxima Nova"/>
              <a:buChar char="○"/>
            </a:pPr>
            <a:r>
              <a:rPr lang="en-US" sz="5100" b="1">
                <a:solidFill>
                  <a:srgbClr val="424242"/>
                </a:solidFill>
                <a:latin typeface="Proxima Nova"/>
                <a:ea typeface="Proxima Nova"/>
                <a:cs typeface="Proxima Nova"/>
                <a:sym typeface="Proxima Nova"/>
              </a:rPr>
              <a:t>EVM code</a:t>
            </a:r>
            <a:r>
              <a:rPr lang="en-US" sz="5100">
                <a:solidFill>
                  <a:srgbClr val="424242"/>
                </a:solidFill>
                <a:latin typeface="Proxima Nova"/>
                <a:ea typeface="Proxima Nova"/>
                <a:cs typeface="Proxima Nova"/>
                <a:sym typeface="Proxima Nova"/>
              </a:rPr>
              <a:t>: low-level, stack based bytecode language (i.e. JVM bytecode)</a:t>
            </a:r>
            <a:endParaRPr sz="5100">
              <a:solidFill>
                <a:srgbClr val="424242"/>
              </a:solidFill>
              <a:highlight>
                <a:schemeClr val="accent2"/>
              </a:highlight>
              <a:latin typeface="Proxima Nova"/>
              <a:ea typeface="Proxima Nova"/>
              <a:cs typeface="Proxima Nova"/>
              <a:sym typeface="Proxima Nova"/>
            </a:endParaRPr>
          </a:p>
          <a:p>
            <a:pPr marL="457200" marR="0" lvl="0" indent="-552450" algn="l" rtl="0">
              <a:lnSpc>
                <a:spcPct val="115000"/>
              </a:lnSpc>
              <a:spcBef>
                <a:spcPts val="0"/>
              </a:spcBef>
              <a:spcAft>
                <a:spcPts val="0"/>
              </a:spcAft>
              <a:buClr>
                <a:srgbClr val="424242"/>
              </a:buClr>
              <a:buSzPts val="5100"/>
              <a:buFont typeface="Proxima Nova"/>
              <a:buChar char="●"/>
            </a:pPr>
            <a:r>
              <a:rPr lang="en-US" sz="5100">
                <a:solidFill>
                  <a:srgbClr val="424242"/>
                </a:solidFill>
                <a:highlight>
                  <a:schemeClr val="accent2"/>
                </a:highlight>
                <a:latin typeface="Proxima Nova"/>
                <a:ea typeface="Proxima Nova"/>
                <a:cs typeface="Proxima Nova"/>
                <a:sym typeface="Proxima Nova"/>
              </a:rPr>
              <a:t>Every Ethereum node runs EVM</a:t>
            </a:r>
            <a:r>
              <a:rPr lang="en-US" sz="5100">
                <a:solidFill>
                  <a:srgbClr val="424242"/>
                </a:solidFill>
                <a:latin typeface="Proxima Nova"/>
                <a:ea typeface="Proxima Nova"/>
                <a:cs typeface="Proxima Nova"/>
                <a:sym typeface="Proxima Nova"/>
              </a:rPr>
              <a:t> </a:t>
            </a:r>
            <a:endParaRPr sz="5100">
              <a:solidFill>
                <a:srgbClr val="424242"/>
              </a:solidFill>
              <a:latin typeface="Proxima Nova"/>
              <a:ea typeface="Proxima Nova"/>
              <a:cs typeface="Proxima Nova"/>
              <a:sym typeface="Proxima Nova"/>
            </a:endParaRPr>
          </a:p>
          <a:p>
            <a:pPr marL="457200" marR="0" lvl="0" indent="0" algn="l" rtl="0">
              <a:lnSpc>
                <a:spcPct val="115000"/>
              </a:lnSpc>
              <a:spcBef>
                <a:spcPts val="1000"/>
              </a:spcBef>
              <a:spcAft>
                <a:spcPts val="0"/>
              </a:spcAft>
              <a:buNone/>
            </a:pPr>
            <a:endParaRPr sz="5100">
              <a:solidFill>
                <a:srgbClr val="424242"/>
              </a:solidFill>
              <a:latin typeface="Proxima Nova"/>
              <a:ea typeface="Proxima Nova"/>
              <a:cs typeface="Proxima Nova"/>
              <a:sym typeface="Proxima Nova"/>
            </a:endParaRPr>
          </a:p>
          <a:p>
            <a:pPr marL="457200" marR="0" lvl="0" indent="0" algn="l" rtl="0">
              <a:lnSpc>
                <a:spcPct val="115000"/>
              </a:lnSpc>
              <a:spcBef>
                <a:spcPts val="1000"/>
              </a:spcBef>
              <a:spcAft>
                <a:spcPts val="0"/>
              </a:spcAft>
              <a:buNone/>
            </a:pPr>
            <a:endParaRPr sz="5100">
              <a:solidFill>
                <a:srgbClr val="424242"/>
              </a:solidFill>
              <a:latin typeface="Proxima Nova"/>
              <a:ea typeface="Proxima Nova"/>
              <a:cs typeface="Proxima Nova"/>
              <a:sym typeface="Proxima Nova"/>
            </a:endParaRPr>
          </a:p>
        </p:txBody>
      </p:sp>
      <p:pic>
        <p:nvPicPr>
          <p:cNvPr id="656" name="Google Shape;656;p54"/>
          <p:cNvPicPr preferRelativeResize="0"/>
          <p:nvPr/>
        </p:nvPicPr>
        <p:blipFill>
          <a:blip r:embed="rId5">
            <a:alphaModFix/>
          </a:blip>
          <a:stretch>
            <a:fillRect/>
          </a:stretch>
        </p:blipFill>
        <p:spPr>
          <a:xfrm>
            <a:off x="17150575" y="2765850"/>
            <a:ext cx="5238750" cy="4181475"/>
          </a:xfrm>
          <a:prstGeom prst="rect">
            <a:avLst/>
          </a:prstGeom>
          <a:noFill/>
          <a:ln>
            <a:noFill/>
          </a:ln>
        </p:spPr>
      </p:pic>
      <p:sp>
        <p:nvSpPr>
          <p:cNvPr id="657" name="Google Shape;657;p54"/>
          <p:cNvSpPr/>
          <p:nvPr/>
        </p:nvSpPr>
        <p:spPr>
          <a:xfrm>
            <a:off x="18660650" y="8251575"/>
            <a:ext cx="2880900" cy="2368500"/>
          </a:xfrm>
          <a:prstGeom prst="wedgeRectCallout">
            <a:avLst>
              <a:gd name="adj1" fmla="val 22794"/>
              <a:gd name="adj2" fmla="val -87682"/>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8" name="Google Shape;658;p54"/>
          <p:cNvPicPr preferRelativeResize="0"/>
          <p:nvPr/>
        </p:nvPicPr>
        <p:blipFill>
          <a:blip r:embed="rId6">
            <a:alphaModFix/>
          </a:blip>
          <a:stretch>
            <a:fillRect/>
          </a:stretch>
        </p:blipFill>
        <p:spPr>
          <a:xfrm>
            <a:off x="19400341" y="8735771"/>
            <a:ext cx="1401523" cy="1400099"/>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63"/>
        <p:cNvGrpSpPr/>
        <p:nvPr/>
      </p:nvGrpSpPr>
      <p:grpSpPr>
        <a:xfrm>
          <a:off x="0" y="0"/>
          <a:ext cx="0" cy="0"/>
          <a:chOff x="0" y="0"/>
          <a:chExt cx="0" cy="0"/>
        </a:xfrm>
      </p:grpSpPr>
      <p:sp>
        <p:nvSpPr>
          <p:cNvPr id="665" name="Google Shape;665;p55"/>
          <p:cNvSpPr txBox="1"/>
          <p:nvPr/>
        </p:nvSpPr>
        <p:spPr>
          <a:xfrm>
            <a:off x="2805365" y="492044"/>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EVM GAS AND FEES</a:t>
            </a:r>
            <a:endParaRPr sz="7200" b="1" dirty="0">
              <a:solidFill>
                <a:schemeClr val="bg1"/>
              </a:solidFill>
              <a:latin typeface="Montserrat"/>
              <a:ea typeface="Montserrat"/>
              <a:cs typeface="Montserrat"/>
              <a:sym typeface="Montserrat"/>
            </a:endParaRPr>
          </a:p>
        </p:txBody>
      </p:sp>
      <p:sp>
        <p:nvSpPr>
          <p:cNvPr id="666" name="Google Shape;666;p55"/>
          <p:cNvSpPr txBox="1"/>
          <p:nvPr/>
        </p:nvSpPr>
        <p:spPr>
          <a:xfrm>
            <a:off x="2924725" y="1762950"/>
            <a:ext cx="12083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HIGH-LEVEL OVERVIEW</a:t>
            </a:r>
            <a:endParaRPr sz="4500" b="1">
              <a:solidFill>
                <a:srgbClr val="BFBFBF"/>
              </a:solidFill>
              <a:latin typeface="Proxima Nova"/>
              <a:ea typeface="Proxima Nova"/>
              <a:cs typeface="Proxima Nova"/>
              <a:sym typeface="Proxima Nova"/>
            </a:endParaRPr>
          </a:p>
        </p:txBody>
      </p:sp>
      <p:sp>
        <p:nvSpPr>
          <p:cNvPr id="667" name="Google Shape;667;p55"/>
          <p:cNvSpPr txBox="1"/>
          <p:nvPr/>
        </p:nvSpPr>
        <p:spPr>
          <a:xfrm>
            <a:off x="13398014" y="3602291"/>
            <a:ext cx="9886200" cy="67056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0" tIns="592575" rIns="0" bIns="0" anchor="t" anchorCtr="0">
            <a:noAutofit/>
          </a:bodyPr>
          <a:lstStyle/>
          <a:p>
            <a:pPr marL="444500" marR="0" lvl="0" indent="0" algn="l" rtl="0">
              <a:lnSpc>
                <a:spcPct val="100000"/>
              </a:lnSpc>
              <a:spcBef>
                <a:spcPts val="0"/>
              </a:spcBef>
              <a:spcAft>
                <a:spcPts val="0"/>
              </a:spcAft>
              <a:buNone/>
            </a:pPr>
            <a:r>
              <a:rPr lang="en-US" sz="4300">
                <a:solidFill>
                  <a:srgbClr val="FF0000"/>
                </a:solidFill>
                <a:latin typeface="Proxima Nova"/>
                <a:ea typeface="Proxima Nova"/>
                <a:cs typeface="Proxima Nova"/>
                <a:sym typeface="Proxima Nova"/>
              </a:rPr>
              <a:t>function</a:t>
            </a:r>
            <a:r>
              <a:rPr lang="en-US" sz="4300">
                <a:solidFill>
                  <a:srgbClr val="FF5600"/>
                </a:solidFill>
                <a:latin typeface="Proxima Nova"/>
                <a:ea typeface="Proxima Nova"/>
                <a:cs typeface="Proxima Nova"/>
                <a:sym typeface="Proxima Nova"/>
              </a:rPr>
              <a:t> </a:t>
            </a:r>
            <a:r>
              <a:rPr lang="en-US" sz="4300">
                <a:solidFill>
                  <a:srgbClr val="9900FF"/>
                </a:solidFill>
                <a:latin typeface="Proxima Nova"/>
                <a:ea typeface="Proxima Nova"/>
                <a:cs typeface="Proxima Nova"/>
                <a:sym typeface="Proxima Nova"/>
              </a:rPr>
              <a:t>foo</a:t>
            </a:r>
            <a:r>
              <a:rPr lang="en-US" sz="4300">
                <a:solidFill>
                  <a:srgbClr val="3B3B3B"/>
                </a:solidFill>
                <a:latin typeface="Proxima Nova"/>
                <a:ea typeface="Proxima Nova"/>
                <a:cs typeface="Proxima Nova"/>
                <a:sym typeface="Proxima Nova"/>
              </a:rPr>
              <a:t>()</a:t>
            </a:r>
            <a:endParaRPr sz="4300">
              <a:latin typeface="Proxima Nova"/>
              <a:ea typeface="Proxima Nova"/>
              <a:cs typeface="Proxima Nova"/>
              <a:sym typeface="Proxima Nova"/>
            </a:endParaRPr>
          </a:p>
          <a:p>
            <a:pPr marL="444500" marR="0" lvl="0" indent="0" algn="l" rtl="0">
              <a:lnSpc>
                <a:spcPct val="100000"/>
              </a:lnSpc>
              <a:spcBef>
                <a:spcPts val="2500"/>
              </a:spcBef>
              <a:spcAft>
                <a:spcPts val="0"/>
              </a:spcAft>
              <a:buNone/>
            </a:pPr>
            <a:r>
              <a:rPr lang="en-US" sz="4300">
                <a:solidFill>
                  <a:srgbClr val="3B3B3B"/>
                </a:solidFill>
                <a:latin typeface="Proxima Nova"/>
                <a:ea typeface="Proxima Nova"/>
                <a:cs typeface="Proxima Nova"/>
                <a:sym typeface="Proxima Nova"/>
              </a:rPr>
              <a:t>{</a:t>
            </a:r>
            <a:endParaRPr sz="4300">
              <a:latin typeface="Proxima Nova"/>
              <a:ea typeface="Proxima Nova"/>
              <a:cs typeface="Proxima Nova"/>
              <a:sym typeface="Proxima Nova"/>
            </a:endParaRPr>
          </a:p>
          <a:p>
            <a:pPr marL="1739900" marR="0" lvl="0" indent="-12700" algn="l" rtl="0">
              <a:lnSpc>
                <a:spcPct val="100000"/>
              </a:lnSpc>
              <a:spcBef>
                <a:spcPts val="2500"/>
              </a:spcBef>
              <a:spcAft>
                <a:spcPts val="0"/>
              </a:spcAft>
              <a:buNone/>
            </a:pPr>
            <a:r>
              <a:rPr lang="en-US" sz="4300">
                <a:solidFill>
                  <a:srgbClr val="9900FF"/>
                </a:solidFill>
                <a:latin typeface="Proxima Nova"/>
                <a:ea typeface="Proxima Nova"/>
                <a:cs typeface="Proxima Nova"/>
                <a:sym typeface="Proxima Nova"/>
              </a:rPr>
              <a:t>while</a:t>
            </a:r>
            <a:r>
              <a:rPr lang="en-US" sz="4300">
                <a:solidFill>
                  <a:srgbClr val="006699"/>
                </a:solidFill>
                <a:latin typeface="Proxima Nova"/>
                <a:ea typeface="Proxima Nova"/>
                <a:cs typeface="Proxima Nova"/>
                <a:sym typeface="Proxima Nova"/>
              </a:rPr>
              <a:t> </a:t>
            </a:r>
            <a:r>
              <a:rPr lang="en-US" sz="4300">
                <a:solidFill>
                  <a:srgbClr val="3B3B3B"/>
                </a:solidFill>
                <a:latin typeface="Proxima Nova"/>
                <a:ea typeface="Proxima Nova"/>
                <a:cs typeface="Proxima Nova"/>
                <a:sym typeface="Proxima Nova"/>
              </a:rPr>
              <a:t>(</a:t>
            </a:r>
            <a:r>
              <a:rPr lang="en-US" sz="4300">
                <a:solidFill>
                  <a:srgbClr val="4A86E8"/>
                </a:solidFill>
                <a:latin typeface="Proxima Nova"/>
                <a:ea typeface="Proxima Nova"/>
                <a:cs typeface="Proxima Nova"/>
                <a:sym typeface="Proxima Nova"/>
              </a:rPr>
              <a:t>true</a:t>
            </a:r>
            <a:r>
              <a:rPr lang="en-US" sz="4300">
                <a:solidFill>
                  <a:srgbClr val="3B3B3B"/>
                </a:solidFill>
                <a:latin typeface="Proxima Nova"/>
                <a:ea typeface="Proxima Nova"/>
                <a:cs typeface="Proxima Nova"/>
                <a:sym typeface="Proxima Nova"/>
              </a:rPr>
              <a:t>) {</a:t>
            </a:r>
            <a:endParaRPr sz="4300">
              <a:latin typeface="Proxima Nova"/>
              <a:ea typeface="Proxima Nova"/>
              <a:cs typeface="Proxima Nova"/>
              <a:sym typeface="Proxima Nova"/>
            </a:endParaRPr>
          </a:p>
          <a:p>
            <a:pPr marL="3035300" marR="0" lvl="0" indent="-25400" algn="l" rtl="0">
              <a:lnSpc>
                <a:spcPct val="100000"/>
              </a:lnSpc>
              <a:spcBef>
                <a:spcPts val="2500"/>
              </a:spcBef>
              <a:spcAft>
                <a:spcPts val="0"/>
              </a:spcAft>
              <a:buNone/>
            </a:pPr>
            <a:r>
              <a:rPr lang="en-US" sz="4300">
                <a:solidFill>
                  <a:srgbClr val="69A84F"/>
                </a:solidFill>
                <a:latin typeface="Proxima Nova"/>
                <a:ea typeface="Proxima Nova"/>
                <a:cs typeface="Proxima Nova"/>
                <a:sym typeface="Proxima Nova"/>
              </a:rPr>
              <a:t>/* Loop forever! */</a:t>
            </a:r>
            <a:endParaRPr sz="4300">
              <a:solidFill>
                <a:srgbClr val="69A84F"/>
              </a:solidFill>
              <a:latin typeface="Proxima Nova"/>
              <a:ea typeface="Proxima Nova"/>
              <a:cs typeface="Proxima Nova"/>
              <a:sym typeface="Proxima Nova"/>
            </a:endParaRPr>
          </a:p>
          <a:p>
            <a:pPr marL="1739900" marR="0" lvl="0" indent="-12700" algn="l" rtl="0">
              <a:lnSpc>
                <a:spcPct val="100000"/>
              </a:lnSpc>
              <a:spcBef>
                <a:spcPts val="2500"/>
              </a:spcBef>
              <a:spcAft>
                <a:spcPts val="0"/>
              </a:spcAft>
              <a:buNone/>
            </a:pPr>
            <a:r>
              <a:rPr lang="en-US" sz="4300">
                <a:solidFill>
                  <a:srgbClr val="3B3B3B"/>
                </a:solidFill>
                <a:latin typeface="Proxima Nova"/>
                <a:ea typeface="Proxima Nova"/>
                <a:cs typeface="Proxima Nova"/>
                <a:sym typeface="Proxima Nova"/>
              </a:rPr>
              <a:t>}</a:t>
            </a:r>
            <a:endParaRPr sz="4300">
              <a:latin typeface="Proxima Nova"/>
              <a:ea typeface="Proxima Nova"/>
              <a:cs typeface="Proxima Nova"/>
              <a:sym typeface="Proxima Nova"/>
            </a:endParaRPr>
          </a:p>
          <a:p>
            <a:pPr marL="444500" marR="0" lvl="0" indent="0" algn="l" rtl="0">
              <a:lnSpc>
                <a:spcPct val="100000"/>
              </a:lnSpc>
              <a:spcBef>
                <a:spcPts val="2500"/>
              </a:spcBef>
              <a:spcAft>
                <a:spcPts val="0"/>
              </a:spcAft>
              <a:buNone/>
            </a:pPr>
            <a:r>
              <a:rPr lang="en-US" sz="4300">
                <a:solidFill>
                  <a:srgbClr val="3B3B3B"/>
                </a:solidFill>
                <a:latin typeface="Proxima Nova"/>
                <a:ea typeface="Proxima Nova"/>
                <a:cs typeface="Proxima Nova"/>
                <a:sym typeface="Proxima Nova"/>
              </a:rPr>
              <a:t>}</a:t>
            </a:r>
            <a:endParaRPr sz="4300">
              <a:latin typeface="Proxima Nova"/>
              <a:ea typeface="Proxima Nova"/>
              <a:cs typeface="Proxima Nova"/>
              <a:sym typeface="Proxima Nova"/>
            </a:endParaRPr>
          </a:p>
        </p:txBody>
      </p:sp>
      <p:sp>
        <p:nvSpPr>
          <p:cNvPr id="668" name="Google Shape;668;p55"/>
          <p:cNvSpPr txBox="1"/>
          <p:nvPr/>
        </p:nvSpPr>
        <p:spPr>
          <a:xfrm>
            <a:off x="1789275" y="5337575"/>
            <a:ext cx="10748400" cy="1743900"/>
          </a:xfrm>
          <a:prstGeom prst="rect">
            <a:avLst/>
          </a:prstGeom>
          <a:noFill/>
          <a:ln>
            <a:noFill/>
          </a:ln>
        </p:spPr>
        <p:txBody>
          <a:bodyPr spcFirstLastPara="1" wrap="square" lIns="0" tIns="33850" rIns="0" bIns="0" anchor="t" anchorCtr="0">
            <a:noAutofit/>
          </a:bodyPr>
          <a:lstStyle/>
          <a:p>
            <a:pPr marL="38100" marR="12700" lvl="0" indent="0" algn="l" rtl="0">
              <a:lnSpc>
                <a:spcPct val="114599"/>
              </a:lnSpc>
              <a:spcBef>
                <a:spcPts val="0"/>
              </a:spcBef>
              <a:spcAft>
                <a:spcPts val="0"/>
              </a:spcAft>
              <a:buNone/>
            </a:pPr>
            <a:r>
              <a:rPr lang="en-US" sz="4800" b="1">
                <a:solidFill>
                  <a:srgbClr val="3B3B3B"/>
                </a:solidFill>
                <a:latin typeface="Proxima Nova"/>
                <a:ea typeface="Proxima Nova"/>
                <a:cs typeface="Proxima Nova"/>
                <a:sym typeface="Proxima Nova"/>
              </a:rPr>
              <a:t>Every node on the network will get stuck executing the loop forever!</a:t>
            </a:r>
            <a:endParaRPr sz="4800">
              <a:latin typeface="Proxima Nova"/>
              <a:ea typeface="Proxima Nova"/>
              <a:cs typeface="Proxima Nova"/>
              <a:sym typeface="Proxima Nova"/>
            </a:endParaRPr>
          </a:p>
        </p:txBody>
      </p:sp>
      <p:sp>
        <p:nvSpPr>
          <p:cNvPr id="669" name="Google Shape;669;p55"/>
          <p:cNvSpPr txBox="1"/>
          <p:nvPr/>
        </p:nvSpPr>
        <p:spPr>
          <a:xfrm>
            <a:off x="2042475" y="7350410"/>
            <a:ext cx="10242000" cy="4258500"/>
          </a:xfrm>
          <a:prstGeom prst="rect">
            <a:avLst/>
          </a:prstGeom>
          <a:noFill/>
          <a:ln>
            <a:noFill/>
          </a:ln>
        </p:spPr>
        <p:txBody>
          <a:bodyPr spcFirstLastPara="1" wrap="square" lIns="0" tIns="33850" rIns="0" bIns="0" anchor="t" anchorCtr="0">
            <a:noAutofit/>
          </a:bodyPr>
          <a:lstStyle/>
          <a:p>
            <a:pPr marL="1016000" marR="12700" lvl="0" indent="-977900" algn="l" rtl="0">
              <a:lnSpc>
                <a:spcPct val="114599"/>
              </a:lnSpc>
              <a:spcBef>
                <a:spcPts val="0"/>
              </a:spcBef>
              <a:spcAft>
                <a:spcPts val="0"/>
              </a:spcAft>
              <a:buClr>
                <a:srgbClr val="3B3B3B"/>
              </a:buClr>
              <a:buSzPts val="4800"/>
              <a:buFont typeface="Proxima Nova"/>
              <a:buChar char="●"/>
            </a:pPr>
            <a:r>
              <a:rPr lang="en-US" sz="4800">
                <a:solidFill>
                  <a:srgbClr val="3B3B3B"/>
                </a:solidFill>
                <a:latin typeface="Proxima Nova"/>
                <a:ea typeface="Proxima Nova"/>
                <a:cs typeface="Proxima Nova"/>
                <a:sym typeface="Proxima Nova"/>
              </a:rPr>
              <a:t>By the </a:t>
            </a:r>
            <a:r>
              <a:rPr lang="en-US" sz="4800" i="1">
                <a:solidFill>
                  <a:srgbClr val="3B3B3B"/>
                </a:solidFill>
                <a:latin typeface="Proxima Nova"/>
                <a:ea typeface="Proxima Nova"/>
                <a:cs typeface="Proxima Nova"/>
                <a:sym typeface="Proxima Nova"/>
              </a:rPr>
              <a:t>halting problem</a:t>
            </a:r>
            <a:r>
              <a:rPr lang="en-US" sz="4800">
                <a:solidFill>
                  <a:srgbClr val="3B3B3B"/>
                </a:solidFill>
                <a:latin typeface="Proxima Nova"/>
                <a:ea typeface="Proxima Nova"/>
                <a:cs typeface="Proxima Nova"/>
                <a:sym typeface="Proxima Nova"/>
              </a:rPr>
              <a:t>, it is  impossible to determine ahead of  time whether the contract will ever  terminate</a:t>
            </a:r>
            <a:endParaRPr sz="4800">
              <a:latin typeface="Proxima Nova"/>
              <a:ea typeface="Proxima Nova"/>
              <a:cs typeface="Proxima Nova"/>
              <a:sym typeface="Proxima Nova"/>
            </a:endParaRPr>
          </a:p>
          <a:p>
            <a:pPr marL="1016000" marR="0" lvl="0" indent="-977900" algn="l" rtl="0">
              <a:lnSpc>
                <a:spcPct val="100000"/>
              </a:lnSpc>
              <a:spcBef>
                <a:spcPts val="800"/>
              </a:spcBef>
              <a:spcAft>
                <a:spcPts val="0"/>
              </a:spcAft>
              <a:buClr>
                <a:srgbClr val="3B3B3B"/>
              </a:buClr>
              <a:buSzPts val="4800"/>
              <a:buFont typeface="Arial"/>
              <a:buChar char="●"/>
            </a:pPr>
            <a:r>
              <a:rPr lang="en-US" sz="4800" b="1">
                <a:solidFill>
                  <a:srgbClr val="3B3B3B"/>
                </a:solidFill>
                <a:latin typeface="Proxima Nova"/>
                <a:ea typeface="Proxima Nova"/>
                <a:cs typeface="Proxima Nova"/>
                <a:sym typeface="Proxima Nova"/>
              </a:rPr>
              <a:t>⇒ Denial of Service Attack!</a:t>
            </a:r>
            <a:endParaRPr sz="4800">
              <a:latin typeface="Proxima Nova"/>
              <a:ea typeface="Proxima Nova"/>
              <a:cs typeface="Proxima Nova"/>
              <a:sym typeface="Proxima Nova"/>
            </a:endParaRPr>
          </a:p>
        </p:txBody>
      </p:sp>
      <p:sp>
        <p:nvSpPr>
          <p:cNvPr id="670" name="Google Shape;670;p55"/>
          <p:cNvSpPr txBox="1"/>
          <p:nvPr/>
        </p:nvSpPr>
        <p:spPr>
          <a:xfrm>
            <a:off x="1789265" y="1762939"/>
            <a:ext cx="10748400" cy="3305700"/>
          </a:xfrm>
          <a:prstGeom prst="rect">
            <a:avLst/>
          </a:prstGeom>
          <a:noFill/>
          <a:ln>
            <a:noFill/>
          </a:ln>
        </p:spPr>
        <p:txBody>
          <a:bodyPr spcFirstLastPara="1" wrap="square" lIns="0" tIns="248825" rIns="0" bIns="0" anchor="t" anchorCtr="0">
            <a:noAutofit/>
          </a:bodyPr>
          <a:lstStyle/>
          <a:p>
            <a:pPr marL="1473200" marR="0" lvl="0" indent="-12700" algn="l" rtl="0">
              <a:lnSpc>
                <a:spcPct val="100000"/>
              </a:lnSpc>
              <a:spcBef>
                <a:spcPts val="0"/>
              </a:spcBef>
              <a:spcAft>
                <a:spcPts val="0"/>
              </a:spcAft>
              <a:buNone/>
            </a:pPr>
            <a:endParaRPr sz="4500">
              <a:latin typeface="Proxima Nova"/>
              <a:ea typeface="Proxima Nova"/>
              <a:cs typeface="Proxima Nova"/>
              <a:sym typeface="Proxima Nova"/>
            </a:endParaRPr>
          </a:p>
          <a:p>
            <a:pPr marL="38100" marR="0" lvl="0" indent="0" algn="l" rtl="0">
              <a:lnSpc>
                <a:spcPct val="100000"/>
              </a:lnSpc>
              <a:spcBef>
                <a:spcPts val="1800"/>
              </a:spcBef>
              <a:spcAft>
                <a:spcPts val="0"/>
              </a:spcAft>
              <a:buNone/>
            </a:pPr>
            <a:r>
              <a:rPr lang="en-US" sz="4800" b="1">
                <a:solidFill>
                  <a:srgbClr val="3B3B3B"/>
                </a:solidFill>
                <a:latin typeface="Proxima Nova"/>
                <a:ea typeface="Proxima Nova"/>
                <a:cs typeface="Proxima Nova"/>
                <a:sym typeface="Proxima Nova"/>
              </a:rPr>
              <a:t>Immediate Issue:</a:t>
            </a:r>
            <a:endParaRPr sz="4800">
              <a:latin typeface="Proxima Nova"/>
              <a:ea typeface="Proxima Nova"/>
              <a:cs typeface="Proxima Nova"/>
              <a:sym typeface="Proxima Nova"/>
            </a:endParaRPr>
          </a:p>
          <a:p>
            <a:pPr marL="38100" marR="0" lvl="0" indent="0" algn="l" rtl="0">
              <a:lnSpc>
                <a:spcPct val="100000"/>
              </a:lnSpc>
              <a:spcBef>
                <a:spcPts val="5000"/>
              </a:spcBef>
              <a:spcAft>
                <a:spcPts val="0"/>
              </a:spcAft>
              <a:buNone/>
            </a:pPr>
            <a:r>
              <a:rPr lang="en-US" sz="4800">
                <a:solidFill>
                  <a:srgbClr val="3B3B3B"/>
                </a:solidFill>
                <a:latin typeface="Proxima Nova"/>
                <a:ea typeface="Proxima Nova"/>
                <a:cs typeface="Proxima Nova"/>
                <a:sym typeface="Proxima Nova"/>
              </a:rPr>
              <a:t>What if our contract has an infinite loop?</a:t>
            </a:r>
            <a:endParaRPr sz="4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75"/>
        <p:cNvGrpSpPr/>
        <p:nvPr/>
      </p:nvGrpSpPr>
      <p:grpSpPr>
        <a:xfrm>
          <a:off x="0" y="0"/>
          <a:ext cx="0" cy="0"/>
          <a:chOff x="0" y="0"/>
          <a:chExt cx="0" cy="0"/>
        </a:xfrm>
      </p:grpSpPr>
      <p:sp>
        <p:nvSpPr>
          <p:cNvPr id="677" name="Google Shape;677;p56"/>
          <p:cNvSpPr txBox="1"/>
          <p:nvPr/>
        </p:nvSpPr>
        <p:spPr>
          <a:xfrm>
            <a:off x="2960276" y="779618"/>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EVM GAS AND FEES</a:t>
            </a:r>
            <a:endParaRPr sz="7200" b="1" dirty="0">
              <a:solidFill>
                <a:schemeClr val="bg1"/>
              </a:solidFill>
              <a:latin typeface="Montserrat"/>
              <a:ea typeface="Montserrat"/>
              <a:cs typeface="Montserrat"/>
              <a:sym typeface="Montserrat"/>
            </a:endParaRPr>
          </a:p>
        </p:txBody>
      </p:sp>
      <p:sp>
        <p:nvSpPr>
          <p:cNvPr id="678" name="Google Shape;678;p56"/>
          <p:cNvSpPr txBox="1"/>
          <p:nvPr/>
        </p:nvSpPr>
        <p:spPr>
          <a:xfrm>
            <a:off x="2924725" y="1762950"/>
            <a:ext cx="12083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HIGH-LEVEL OVERVIEW</a:t>
            </a:r>
            <a:endParaRPr sz="4500" b="1">
              <a:solidFill>
                <a:srgbClr val="BFBFBF"/>
              </a:solidFill>
              <a:latin typeface="Proxima Nova"/>
              <a:ea typeface="Proxima Nova"/>
              <a:cs typeface="Proxima Nova"/>
              <a:sym typeface="Proxima Nova"/>
            </a:endParaRPr>
          </a:p>
        </p:txBody>
      </p:sp>
      <p:sp>
        <p:nvSpPr>
          <p:cNvPr id="679" name="Google Shape;679;p56"/>
          <p:cNvSpPr txBox="1">
            <a:spLocks noGrp="1"/>
          </p:cNvSpPr>
          <p:nvPr>
            <p:ph type="body" idx="4294967295"/>
          </p:nvPr>
        </p:nvSpPr>
        <p:spPr>
          <a:xfrm>
            <a:off x="0" y="2765425"/>
            <a:ext cx="13768388" cy="8772525"/>
          </a:xfrm>
          <a:prstGeom prst="rect">
            <a:avLst/>
          </a:prstGeom>
          <a:noFill/>
          <a:ln>
            <a:noFill/>
          </a:ln>
        </p:spPr>
        <p:txBody>
          <a:bodyPr spcFirstLastPara="1" wrap="square" lIns="243750" tIns="243750" rIns="243750" bIns="243750" anchor="t" anchorCtr="0">
            <a:noAutofit/>
          </a:bodyPr>
          <a:lstStyle/>
          <a:p>
            <a:pPr marL="0" marR="0" lvl="0" indent="0" algn="l" rtl="0">
              <a:lnSpc>
                <a:spcPct val="115000"/>
              </a:lnSpc>
              <a:spcBef>
                <a:spcPts val="1000"/>
              </a:spcBef>
              <a:spcAft>
                <a:spcPts val="0"/>
              </a:spcAft>
              <a:buNone/>
            </a:pPr>
            <a:r>
              <a:rPr lang="en-US" sz="4800" b="1">
                <a:solidFill>
                  <a:srgbClr val="424242"/>
                </a:solidFill>
                <a:latin typeface="Proxima Nova"/>
                <a:ea typeface="Proxima Nova"/>
                <a:cs typeface="Proxima Nova"/>
                <a:sym typeface="Proxima Nova"/>
              </a:rPr>
              <a:t>Ethereum’s solution</a:t>
            </a:r>
            <a:r>
              <a:rPr lang="en-US" sz="4800">
                <a:solidFill>
                  <a:srgbClr val="424242"/>
                </a:solidFill>
                <a:latin typeface="Proxima Nova"/>
                <a:ea typeface="Proxima Nova"/>
                <a:cs typeface="Proxima Nova"/>
                <a:sym typeface="Proxima Nova"/>
              </a:rPr>
              <a:t>:</a:t>
            </a:r>
            <a:endParaRPr sz="4800">
              <a:solidFill>
                <a:srgbClr val="424242"/>
              </a:solidFill>
              <a:latin typeface="Proxima Nova"/>
              <a:ea typeface="Proxima Nova"/>
              <a:cs typeface="Proxima Nova"/>
              <a:sym typeface="Proxima Nova"/>
            </a:endParaRPr>
          </a:p>
          <a:p>
            <a:pPr marL="914400" marR="0" lvl="1" indent="-533400" algn="l" rtl="0">
              <a:lnSpc>
                <a:spcPct val="115000"/>
              </a:lnSpc>
              <a:spcBef>
                <a:spcPts val="1000"/>
              </a:spcBef>
              <a:spcAft>
                <a:spcPts val="0"/>
              </a:spcAft>
              <a:buClr>
                <a:srgbClr val="424242"/>
              </a:buClr>
              <a:buSzPts val="4800"/>
              <a:buFont typeface="Proxima Nova"/>
              <a:buChar char="○"/>
            </a:pPr>
            <a:r>
              <a:rPr lang="en-US" sz="4800">
                <a:solidFill>
                  <a:srgbClr val="424242"/>
                </a:solidFill>
                <a:highlight>
                  <a:schemeClr val="accent2"/>
                </a:highlight>
                <a:latin typeface="Proxima Nova"/>
                <a:ea typeface="Proxima Nova"/>
                <a:cs typeface="Proxima Nova"/>
                <a:sym typeface="Proxima Nova"/>
              </a:rPr>
              <a:t>Every contract requires “gas”, which “fuels” contract execution</a:t>
            </a:r>
            <a:endParaRPr sz="4800">
              <a:solidFill>
                <a:srgbClr val="424242"/>
              </a:solidFill>
              <a:highlight>
                <a:schemeClr val="accent2"/>
              </a:highlight>
              <a:latin typeface="Proxima Nova"/>
              <a:ea typeface="Proxima Nova"/>
              <a:cs typeface="Proxima Nova"/>
              <a:sym typeface="Proxima Nova"/>
            </a:endParaRPr>
          </a:p>
          <a:p>
            <a:pPr marL="914400" marR="0" lvl="1" indent="-533400" algn="l" rtl="0">
              <a:lnSpc>
                <a:spcPct val="115000"/>
              </a:lnSpc>
              <a:spcBef>
                <a:spcPts val="0"/>
              </a:spcBef>
              <a:spcAft>
                <a:spcPts val="0"/>
              </a:spcAft>
              <a:buClr>
                <a:srgbClr val="424242"/>
              </a:buClr>
              <a:buSzPts val="4800"/>
              <a:buFont typeface="Proxima Nova"/>
              <a:buChar char="○"/>
            </a:pPr>
            <a:r>
              <a:rPr lang="en-US" sz="4800">
                <a:solidFill>
                  <a:srgbClr val="424242"/>
                </a:solidFill>
                <a:latin typeface="Proxima Nova"/>
                <a:ea typeface="Proxima Nova"/>
                <a:cs typeface="Proxima Nova"/>
                <a:sym typeface="Proxima Nova"/>
              </a:rPr>
              <a:t>Every EVM op-code requires some gas in order to execute</a:t>
            </a:r>
            <a:endParaRPr sz="4800">
              <a:solidFill>
                <a:srgbClr val="424242"/>
              </a:solidFill>
              <a:latin typeface="Proxima Nova"/>
              <a:ea typeface="Proxima Nova"/>
              <a:cs typeface="Proxima Nova"/>
              <a:sym typeface="Proxima Nova"/>
            </a:endParaRPr>
          </a:p>
          <a:p>
            <a:pPr marL="914400" marR="0" lvl="1" indent="-533400" algn="l" rtl="0">
              <a:lnSpc>
                <a:spcPct val="115000"/>
              </a:lnSpc>
              <a:spcBef>
                <a:spcPts val="0"/>
              </a:spcBef>
              <a:spcAft>
                <a:spcPts val="0"/>
              </a:spcAft>
              <a:buClr>
                <a:srgbClr val="424242"/>
              </a:buClr>
              <a:buSzPts val="4800"/>
              <a:buFont typeface="Proxima Nova"/>
              <a:buChar char="○"/>
            </a:pPr>
            <a:r>
              <a:rPr lang="en-US" sz="4800">
                <a:solidFill>
                  <a:srgbClr val="424242"/>
                </a:solidFill>
                <a:latin typeface="Proxima Nova"/>
                <a:ea typeface="Proxima Nova"/>
                <a:cs typeface="Proxima Nova"/>
                <a:sym typeface="Proxima Nova"/>
              </a:rPr>
              <a:t>Every transaction specifies:</a:t>
            </a:r>
            <a:endParaRPr sz="4800">
              <a:solidFill>
                <a:srgbClr val="424242"/>
              </a:solidFill>
              <a:latin typeface="Proxima Nova"/>
              <a:ea typeface="Proxima Nova"/>
              <a:cs typeface="Proxima Nova"/>
              <a:sym typeface="Proxima Nova"/>
            </a:endParaRPr>
          </a:p>
          <a:p>
            <a:pPr marL="1828800" marR="0" lvl="3" indent="-533400" algn="l" rtl="0">
              <a:lnSpc>
                <a:spcPct val="115000"/>
              </a:lnSpc>
              <a:spcBef>
                <a:spcPts val="0"/>
              </a:spcBef>
              <a:spcAft>
                <a:spcPts val="0"/>
              </a:spcAft>
              <a:buClr>
                <a:srgbClr val="424242"/>
              </a:buClr>
              <a:buSzPts val="4800"/>
              <a:buFont typeface="Proxima Nova"/>
              <a:buChar char="●"/>
            </a:pPr>
            <a:r>
              <a:rPr lang="en-US" sz="4800">
                <a:solidFill>
                  <a:srgbClr val="424242"/>
                </a:solidFill>
                <a:latin typeface="Proxima Nova"/>
                <a:ea typeface="Proxima Nova"/>
                <a:cs typeface="Proxima Nova"/>
                <a:sym typeface="Proxima Nova"/>
              </a:rPr>
              <a:t>the </a:t>
            </a:r>
            <a:r>
              <a:rPr lang="en-US" sz="4800">
                <a:solidFill>
                  <a:srgbClr val="424242"/>
                </a:solidFill>
                <a:highlight>
                  <a:srgbClr val="EFEFEF"/>
                </a:highlight>
                <a:latin typeface="Source Code Pro"/>
                <a:ea typeface="Source Code Pro"/>
                <a:cs typeface="Source Code Pro"/>
                <a:sym typeface="Source Code Pro"/>
              </a:rPr>
              <a:t>startgas</a:t>
            </a:r>
            <a:r>
              <a:rPr lang="en-US" sz="4800">
                <a:solidFill>
                  <a:srgbClr val="424242"/>
                </a:solidFill>
                <a:latin typeface="Proxima Nova"/>
                <a:ea typeface="Proxima Nova"/>
                <a:cs typeface="Proxima Nova"/>
                <a:sym typeface="Proxima Nova"/>
              </a:rPr>
              <a:t> , or the maximum quantity of gas it is willing to consume</a:t>
            </a:r>
            <a:endParaRPr sz="4800">
              <a:solidFill>
                <a:srgbClr val="424242"/>
              </a:solidFill>
              <a:latin typeface="Proxima Nova"/>
              <a:ea typeface="Proxima Nova"/>
              <a:cs typeface="Proxima Nova"/>
              <a:sym typeface="Proxima Nova"/>
            </a:endParaRPr>
          </a:p>
          <a:p>
            <a:pPr marL="1828800" marR="0" lvl="3" indent="-533400" algn="l" rtl="0">
              <a:lnSpc>
                <a:spcPct val="115000"/>
              </a:lnSpc>
              <a:spcBef>
                <a:spcPts val="0"/>
              </a:spcBef>
              <a:spcAft>
                <a:spcPts val="0"/>
              </a:spcAft>
              <a:buClr>
                <a:srgbClr val="424242"/>
              </a:buClr>
              <a:buSzPts val="4800"/>
              <a:buFont typeface="Proxima Nova"/>
              <a:buChar char="●"/>
            </a:pPr>
            <a:r>
              <a:rPr lang="en-US" sz="4800">
                <a:solidFill>
                  <a:srgbClr val="424242"/>
                </a:solidFill>
                <a:latin typeface="Proxima Nova"/>
                <a:ea typeface="Proxima Nova"/>
                <a:cs typeface="Proxima Nova"/>
                <a:sym typeface="Proxima Nova"/>
              </a:rPr>
              <a:t>the </a:t>
            </a:r>
            <a:r>
              <a:rPr lang="en-US" sz="4800">
                <a:solidFill>
                  <a:srgbClr val="424242"/>
                </a:solidFill>
                <a:highlight>
                  <a:srgbClr val="EFEFEF"/>
                </a:highlight>
                <a:latin typeface="Source Code Pro"/>
                <a:ea typeface="Source Code Pro"/>
                <a:cs typeface="Source Code Pro"/>
                <a:sym typeface="Source Code Pro"/>
              </a:rPr>
              <a:t>gasprice</a:t>
            </a:r>
            <a:r>
              <a:rPr lang="en-US" sz="4800">
                <a:solidFill>
                  <a:srgbClr val="424242"/>
                </a:solidFill>
                <a:latin typeface="Proxima Nova"/>
                <a:ea typeface="Proxima Nova"/>
                <a:cs typeface="Proxima Nova"/>
                <a:sym typeface="Proxima Nova"/>
              </a:rPr>
              <a:t> , or the fee in ether it is willing to pay per unit gas</a:t>
            </a:r>
            <a:br>
              <a:rPr lang="en-US" sz="4800">
                <a:solidFill>
                  <a:srgbClr val="424242"/>
                </a:solidFill>
                <a:latin typeface="Proxima Nova"/>
                <a:ea typeface="Proxima Nova"/>
                <a:cs typeface="Proxima Nova"/>
                <a:sym typeface="Proxima Nova"/>
              </a:rPr>
            </a:br>
            <a:endParaRPr sz="4800">
              <a:solidFill>
                <a:srgbClr val="424242"/>
              </a:solidFill>
              <a:latin typeface="Proxima Nova"/>
              <a:ea typeface="Proxima Nova"/>
              <a:cs typeface="Proxima Nova"/>
              <a:sym typeface="Proxima Nova"/>
            </a:endParaRPr>
          </a:p>
        </p:txBody>
      </p:sp>
      <p:sp>
        <p:nvSpPr>
          <p:cNvPr id="680" name="Google Shape;680;p56"/>
          <p:cNvSpPr/>
          <p:nvPr/>
        </p:nvSpPr>
        <p:spPr>
          <a:xfrm>
            <a:off x="17513453" y="2970660"/>
            <a:ext cx="6093600" cy="6764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681" name="Google Shape;681;p56"/>
          <p:cNvSpPr/>
          <p:nvPr/>
        </p:nvSpPr>
        <p:spPr>
          <a:xfrm>
            <a:off x="16471726" y="6349844"/>
            <a:ext cx="2444100" cy="1575300"/>
          </a:xfrm>
          <a:custGeom>
            <a:avLst/>
            <a:gdLst/>
            <a:ahLst/>
            <a:cxnLst/>
            <a:rect l="l" t="t" r="r" b="b"/>
            <a:pathLst>
              <a:path w="120000" h="120000" extrusionOk="0">
                <a:moveTo>
                  <a:pt x="0" y="0"/>
                </a:moveTo>
                <a:lnTo>
                  <a:pt x="119981" y="0"/>
                </a:lnTo>
                <a:lnTo>
                  <a:pt x="119981" y="119969"/>
                </a:lnTo>
                <a:lnTo>
                  <a:pt x="0" y="11996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682" name="Google Shape;682;p56"/>
          <p:cNvSpPr/>
          <p:nvPr/>
        </p:nvSpPr>
        <p:spPr>
          <a:xfrm>
            <a:off x="17039844" y="6482858"/>
            <a:ext cx="1307700" cy="13080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683" name="Google Shape;683;p56"/>
          <p:cNvSpPr txBox="1"/>
          <p:nvPr/>
        </p:nvSpPr>
        <p:spPr>
          <a:xfrm>
            <a:off x="16630218" y="8711892"/>
            <a:ext cx="2251500" cy="1575300"/>
          </a:xfrm>
          <a:prstGeom prst="rect">
            <a:avLst/>
          </a:prstGeom>
          <a:noFill/>
          <a:ln w="19025" cap="flat" cmpd="sng">
            <a:solidFill>
              <a:srgbClr val="424242"/>
            </a:solidFill>
            <a:prstDash val="solid"/>
            <a:round/>
            <a:headEnd type="none" w="sm" len="sm"/>
            <a:tailEnd type="none" w="sm" len="sm"/>
          </a:ln>
        </p:spPr>
        <p:txBody>
          <a:bodyPr spcFirstLastPara="1" wrap="square" lIns="0" tIns="394475" rIns="0" bIns="0" anchor="t" anchorCtr="0">
            <a:noAutofit/>
          </a:bodyPr>
          <a:lstStyle/>
          <a:p>
            <a:pPr marL="469900" marR="0" lvl="0" indent="-25400" algn="l" rtl="0">
              <a:lnSpc>
                <a:spcPct val="100000"/>
              </a:lnSpc>
              <a:spcBef>
                <a:spcPts val="0"/>
              </a:spcBef>
              <a:spcAft>
                <a:spcPts val="0"/>
              </a:spcAft>
              <a:buNone/>
            </a:pPr>
            <a:r>
              <a:rPr lang="en-US" sz="4800" b="1">
                <a:latin typeface="Proxima Nova"/>
                <a:ea typeface="Proxima Nova"/>
                <a:cs typeface="Proxima Nova"/>
                <a:sym typeface="Proxima Nova"/>
              </a:rPr>
              <a:t>EVM</a:t>
            </a:r>
            <a:endParaRPr sz="4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88"/>
        <p:cNvGrpSpPr/>
        <p:nvPr/>
      </p:nvGrpSpPr>
      <p:grpSpPr>
        <a:xfrm>
          <a:off x="0" y="0"/>
          <a:ext cx="0" cy="0"/>
          <a:chOff x="0" y="0"/>
          <a:chExt cx="0" cy="0"/>
        </a:xfrm>
      </p:grpSpPr>
      <p:sp>
        <p:nvSpPr>
          <p:cNvPr id="690" name="Google Shape;690;p57"/>
          <p:cNvSpPr txBox="1"/>
          <p:nvPr/>
        </p:nvSpPr>
        <p:spPr>
          <a:xfrm>
            <a:off x="2924725" y="759838"/>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EVM GAS AND FEES</a:t>
            </a:r>
            <a:endParaRPr sz="7200" b="1" dirty="0">
              <a:solidFill>
                <a:schemeClr val="bg1"/>
              </a:solidFill>
              <a:latin typeface="Montserrat"/>
              <a:ea typeface="Montserrat"/>
              <a:cs typeface="Montserrat"/>
              <a:sym typeface="Montserrat"/>
            </a:endParaRPr>
          </a:p>
        </p:txBody>
      </p:sp>
      <p:sp>
        <p:nvSpPr>
          <p:cNvPr id="691" name="Google Shape;691;p57"/>
          <p:cNvSpPr txBox="1"/>
          <p:nvPr/>
        </p:nvSpPr>
        <p:spPr>
          <a:xfrm>
            <a:off x="2924725" y="1762950"/>
            <a:ext cx="12083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HIGH-LEVEL OVERVIEW</a:t>
            </a:r>
            <a:endParaRPr sz="4500" b="1">
              <a:solidFill>
                <a:srgbClr val="BFBFBF"/>
              </a:solidFill>
              <a:latin typeface="Proxima Nova"/>
              <a:ea typeface="Proxima Nova"/>
              <a:cs typeface="Proxima Nova"/>
              <a:sym typeface="Proxima Nova"/>
            </a:endParaRPr>
          </a:p>
        </p:txBody>
      </p:sp>
      <p:sp>
        <p:nvSpPr>
          <p:cNvPr id="692" name="Google Shape;692;p57"/>
          <p:cNvSpPr txBox="1">
            <a:spLocks noGrp="1"/>
          </p:cNvSpPr>
          <p:nvPr>
            <p:ph type="body" idx="4294967295"/>
          </p:nvPr>
        </p:nvSpPr>
        <p:spPr>
          <a:xfrm>
            <a:off x="2184400" y="2388650"/>
            <a:ext cx="22193250" cy="7326313"/>
          </a:xfrm>
          <a:prstGeom prst="rect">
            <a:avLst/>
          </a:prstGeom>
          <a:noFill/>
          <a:ln>
            <a:noFill/>
          </a:ln>
        </p:spPr>
        <p:txBody>
          <a:bodyPr spcFirstLastPara="1" wrap="square" lIns="243750" tIns="243750" rIns="243750" bIns="243750" anchor="t" anchorCtr="0">
            <a:noAutofit/>
          </a:bodyPr>
          <a:lstStyle/>
          <a:p>
            <a:pPr marL="457200" marR="0" lvl="0" indent="-533400" algn="l" rtl="0">
              <a:lnSpc>
                <a:spcPct val="115000"/>
              </a:lnSpc>
              <a:spcBef>
                <a:spcPts val="1000"/>
              </a:spcBef>
              <a:spcAft>
                <a:spcPts val="0"/>
              </a:spcAft>
              <a:buClr>
                <a:srgbClr val="424242"/>
              </a:buClr>
              <a:buSzPts val="4800"/>
              <a:buFont typeface="Proxima Nova"/>
              <a:buChar char="●"/>
            </a:pPr>
            <a:r>
              <a:rPr lang="en-US" sz="4800" dirty="0">
                <a:solidFill>
                  <a:srgbClr val="424242"/>
                </a:solidFill>
                <a:latin typeface="Proxima Nova"/>
                <a:ea typeface="Proxima Nova"/>
                <a:cs typeface="Proxima Nova"/>
                <a:sym typeface="Proxima Nova"/>
              </a:rPr>
              <a:t>At the start of the transaction</a:t>
            </a:r>
            <a:endParaRPr sz="4800" dirty="0">
              <a:solidFill>
                <a:srgbClr val="424242"/>
              </a:solidFill>
              <a:latin typeface="Proxima Nova"/>
              <a:ea typeface="Proxima Nova"/>
              <a:cs typeface="Proxima Nova"/>
              <a:sym typeface="Proxima Nova"/>
            </a:endParaRPr>
          </a:p>
          <a:p>
            <a:pPr marL="914400" marR="0" lvl="1" indent="-533400" algn="l" rtl="0">
              <a:lnSpc>
                <a:spcPct val="115000"/>
              </a:lnSpc>
              <a:spcBef>
                <a:spcPts val="0"/>
              </a:spcBef>
              <a:spcAft>
                <a:spcPts val="0"/>
              </a:spcAft>
              <a:buClr>
                <a:srgbClr val="424242"/>
              </a:buClr>
              <a:buSzPts val="4800"/>
              <a:buFont typeface="Proxima Nova"/>
              <a:buChar char="○"/>
            </a:pPr>
            <a:r>
              <a:rPr lang="en-US" sz="4800" dirty="0" err="1">
                <a:solidFill>
                  <a:srgbClr val="424242"/>
                </a:solidFill>
                <a:highlight>
                  <a:srgbClr val="EFEFEF"/>
                </a:highlight>
                <a:latin typeface="Source Code Pro"/>
                <a:ea typeface="Source Code Pro"/>
                <a:cs typeface="Source Code Pro"/>
                <a:sym typeface="Source Code Pro"/>
              </a:rPr>
              <a:t>startgas</a:t>
            </a:r>
            <a:r>
              <a:rPr lang="en-US" sz="4800" dirty="0">
                <a:solidFill>
                  <a:srgbClr val="424242"/>
                </a:solidFill>
                <a:highlight>
                  <a:srgbClr val="EFEFEF"/>
                </a:highlight>
                <a:latin typeface="Source Code Pro"/>
                <a:ea typeface="Source Code Pro"/>
                <a:cs typeface="Source Code Pro"/>
                <a:sym typeface="Source Code Pro"/>
              </a:rPr>
              <a:t> * </a:t>
            </a:r>
            <a:r>
              <a:rPr lang="en-US" sz="4800" dirty="0" err="1">
                <a:solidFill>
                  <a:srgbClr val="424242"/>
                </a:solidFill>
                <a:highlight>
                  <a:srgbClr val="EFEFEF"/>
                </a:highlight>
                <a:latin typeface="Source Code Pro"/>
                <a:ea typeface="Source Code Pro"/>
                <a:cs typeface="Source Code Pro"/>
                <a:sym typeface="Source Code Pro"/>
              </a:rPr>
              <a:t>gasprice</a:t>
            </a:r>
            <a:r>
              <a:rPr lang="en-US" sz="4800" dirty="0">
                <a:solidFill>
                  <a:srgbClr val="424242"/>
                </a:solidFill>
                <a:latin typeface="Proxima Nova"/>
                <a:ea typeface="Proxima Nova"/>
                <a:cs typeface="Proxima Nova"/>
                <a:sym typeface="Proxima Nova"/>
              </a:rPr>
              <a:t> (units = ether) are subtracted from the sender’s  account (the one “poking” the contract)</a:t>
            </a:r>
            <a:endParaRPr sz="4800" dirty="0">
              <a:solidFill>
                <a:srgbClr val="424242"/>
              </a:solidFill>
              <a:latin typeface="Proxima Nova"/>
              <a:ea typeface="Proxima Nova"/>
              <a:cs typeface="Proxima Nova"/>
              <a:sym typeface="Proxima Nova"/>
            </a:endParaRPr>
          </a:p>
          <a:p>
            <a:pPr marL="457200" marR="0" lvl="0" indent="-533400" algn="l" rtl="0">
              <a:lnSpc>
                <a:spcPct val="115000"/>
              </a:lnSpc>
              <a:spcBef>
                <a:spcPts val="0"/>
              </a:spcBef>
              <a:spcAft>
                <a:spcPts val="0"/>
              </a:spcAft>
              <a:buClr>
                <a:srgbClr val="424242"/>
              </a:buClr>
              <a:buSzPts val="4800"/>
              <a:buFont typeface="Proxima Nova"/>
              <a:buChar char="●"/>
            </a:pPr>
            <a:r>
              <a:rPr lang="en-US" sz="4800" dirty="0">
                <a:solidFill>
                  <a:srgbClr val="424242"/>
                </a:solidFill>
                <a:latin typeface="Proxima Nova"/>
                <a:ea typeface="Proxima Nova"/>
                <a:cs typeface="Proxima Nova"/>
                <a:sym typeface="Proxima Nova"/>
              </a:rPr>
              <a:t>If the contract </a:t>
            </a:r>
            <a:r>
              <a:rPr lang="en-US" sz="4800" b="1" dirty="0">
                <a:solidFill>
                  <a:srgbClr val="424242"/>
                </a:solidFill>
                <a:latin typeface="Proxima Nova"/>
                <a:ea typeface="Proxima Nova"/>
                <a:cs typeface="Proxima Nova"/>
                <a:sym typeface="Proxima Nova"/>
              </a:rPr>
              <a:t>successfully executes</a:t>
            </a:r>
            <a:r>
              <a:rPr lang="en-US" sz="4800" dirty="0">
                <a:solidFill>
                  <a:srgbClr val="424242"/>
                </a:solidFill>
                <a:latin typeface="Proxima Nova"/>
                <a:ea typeface="Proxima Nova"/>
                <a:cs typeface="Proxima Nova"/>
                <a:sym typeface="Proxima Nova"/>
              </a:rPr>
              <a:t> …</a:t>
            </a:r>
            <a:endParaRPr sz="4800" dirty="0">
              <a:solidFill>
                <a:srgbClr val="424242"/>
              </a:solidFill>
              <a:latin typeface="Proxima Nova"/>
              <a:ea typeface="Proxima Nova"/>
              <a:cs typeface="Proxima Nova"/>
              <a:sym typeface="Proxima Nova"/>
            </a:endParaRPr>
          </a:p>
          <a:p>
            <a:pPr marL="914400" marR="0" lvl="1" indent="-533400" algn="l" rtl="0">
              <a:lnSpc>
                <a:spcPct val="115000"/>
              </a:lnSpc>
              <a:spcBef>
                <a:spcPts val="0"/>
              </a:spcBef>
              <a:spcAft>
                <a:spcPts val="0"/>
              </a:spcAft>
              <a:buClr>
                <a:srgbClr val="424242"/>
              </a:buClr>
              <a:buSzPts val="4800"/>
              <a:buFont typeface="Proxima Nova"/>
              <a:buChar char="○"/>
            </a:pPr>
            <a:r>
              <a:rPr lang="en-US" sz="4800" dirty="0">
                <a:solidFill>
                  <a:srgbClr val="424242"/>
                </a:solidFill>
                <a:latin typeface="Proxima Nova"/>
                <a:ea typeface="Proxima Nova"/>
                <a:cs typeface="Proxima Nova"/>
                <a:sym typeface="Proxima Nova"/>
              </a:rPr>
              <a:t>the remaining gas is refunded to the sender</a:t>
            </a:r>
            <a:endParaRPr sz="4800" dirty="0">
              <a:solidFill>
                <a:srgbClr val="424242"/>
              </a:solidFill>
              <a:latin typeface="Proxima Nova"/>
              <a:ea typeface="Proxima Nova"/>
              <a:cs typeface="Proxima Nova"/>
              <a:sym typeface="Proxima Nova"/>
            </a:endParaRPr>
          </a:p>
          <a:p>
            <a:pPr marL="457200" marR="0" lvl="0" indent="-533400" algn="l" rtl="0">
              <a:lnSpc>
                <a:spcPct val="115000"/>
              </a:lnSpc>
              <a:spcBef>
                <a:spcPts val="0"/>
              </a:spcBef>
              <a:spcAft>
                <a:spcPts val="0"/>
              </a:spcAft>
              <a:buClr>
                <a:srgbClr val="424242"/>
              </a:buClr>
              <a:buSzPts val="4800"/>
              <a:buFont typeface="Proxima Nova"/>
              <a:buChar char="●"/>
            </a:pPr>
            <a:r>
              <a:rPr lang="en-US" sz="4800" dirty="0">
                <a:solidFill>
                  <a:srgbClr val="424242"/>
                </a:solidFill>
                <a:latin typeface="Proxima Nova"/>
                <a:ea typeface="Proxima Nova"/>
                <a:cs typeface="Proxima Nova"/>
                <a:sym typeface="Proxima Nova"/>
              </a:rPr>
              <a:t>If the contract execution </a:t>
            </a:r>
            <a:r>
              <a:rPr lang="en-US" sz="4800" b="1" dirty="0">
                <a:solidFill>
                  <a:srgbClr val="424242"/>
                </a:solidFill>
                <a:latin typeface="Proxima Nova"/>
                <a:ea typeface="Proxima Nova"/>
                <a:cs typeface="Proxima Nova"/>
                <a:sym typeface="Proxima Nova"/>
              </a:rPr>
              <a:t>runs out of gas</a:t>
            </a:r>
            <a:r>
              <a:rPr lang="en-US" sz="4800" dirty="0">
                <a:solidFill>
                  <a:srgbClr val="424242"/>
                </a:solidFill>
                <a:latin typeface="Proxima Nova"/>
                <a:ea typeface="Proxima Nova"/>
                <a:cs typeface="Proxima Nova"/>
                <a:sym typeface="Proxima Nova"/>
              </a:rPr>
              <a:t> before it finishes …</a:t>
            </a:r>
            <a:endParaRPr sz="4800" dirty="0">
              <a:solidFill>
                <a:srgbClr val="424242"/>
              </a:solidFill>
              <a:latin typeface="Proxima Nova"/>
              <a:ea typeface="Proxima Nova"/>
              <a:cs typeface="Proxima Nova"/>
              <a:sym typeface="Proxima Nova"/>
            </a:endParaRPr>
          </a:p>
          <a:p>
            <a:pPr marL="914400" marR="0" lvl="1" indent="-533400" algn="l" rtl="0">
              <a:lnSpc>
                <a:spcPct val="115000"/>
              </a:lnSpc>
              <a:spcBef>
                <a:spcPts val="0"/>
              </a:spcBef>
              <a:spcAft>
                <a:spcPts val="0"/>
              </a:spcAft>
              <a:buClr>
                <a:srgbClr val="424242"/>
              </a:buClr>
              <a:buSzPts val="4800"/>
              <a:buFont typeface="Proxima Nova"/>
              <a:buChar char="○"/>
            </a:pPr>
            <a:r>
              <a:rPr lang="en-US" sz="4800" dirty="0">
                <a:solidFill>
                  <a:srgbClr val="424242"/>
                </a:solidFill>
                <a:latin typeface="Proxima Nova"/>
                <a:ea typeface="Proxima Nova"/>
                <a:cs typeface="Proxima Nova"/>
                <a:sym typeface="Proxima Nova"/>
              </a:rPr>
              <a:t>execution reverts</a:t>
            </a:r>
            <a:endParaRPr sz="4800" dirty="0">
              <a:solidFill>
                <a:srgbClr val="424242"/>
              </a:solidFill>
              <a:latin typeface="Proxima Nova"/>
              <a:ea typeface="Proxima Nova"/>
              <a:cs typeface="Proxima Nova"/>
              <a:sym typeface="Proxima Nova"/>
            </a:endParaRPr>
          </a:p>
          <a:p>
            <a:pPr marL="914400" marR="0" lvl="1" indent="-533400" algn="l" rtl="0">
              <a:lnSpc>
                <a:spcPct val="115000"/>
              </a:lnSpc>
              <a:spcBef>
                <a:spcPts val="0"/>
              </a:spcBef>
              <a:spcAft>
                <a:spcPts val="0"/>
              </a:spcAft>
              <a:buClr>
                <a:srgbClr val="424242"/>
              </a:buClr>
              <a:buSzPts val="4800"/>
              <a:buFont typeface="Proxima Nova"/>
              <a:buChar char="○"/>
            </a:pPr>
            <a:r>
              <a:rPr lang="en-US" sz="4800" dirty="0" err="1">
                <a:solidFill>
                  <a:srgbClr val="424242"/>
                </a:solidFill>
                <a:highlight>
                  <a:srgbClr val="EFEFEF"/>
                </a:highlight>
                <a:latin typeface="Source Code Pro"/>
                <a:ea typeface="Source Code Pro"/>
                <a:cs typeface="Source Code Pro"/>
                <a:sym typeface="Source Code Pro"/>
              </a:rPr>
              <a:t>startgas</a:t>
            </a:r>
            <a:r>
              <a:rPr lang="en-US" sz="4800" dirty="0">
                <a:solidFill>
                  <a:srgbClr val="424242"/>
                </a:solidFill>
                <a:highlight>
                  <a:srgbClr val="EFEFEF"/>
                </a:highlight>
                <a:latin typeface="Source Code Pro"/>
                <a:ea typeface="Source Code Pro"/>
                <a:cs typeface="Source Code Pro"/>
                <a:sym typeface="Source Code Pro"/>
              </a:rPr>
              <a:t> * </a:t>
            </a:r>
            <a:r>
              <a:rPr lang="en-US" sz="4800" dirty="0" err="1">
                <a:solidFill>
                  <a:srgbClr val="424242"/>
                </a:solidFill>
                <a:highlight>
                  <a:srgbClr val="EFEFEF"/>
                </a:highlight>
                <a:latin typeface="Source Code Pro"/>
                <a:ea typeface="Source Code Pro"/>
                <a:cs typeface="Source Code Pro"/>
                <a:sym typeface="Source Code Pro"/>
              </a:rPr>
              <a:t>gasprice</a:t>
            </a:r>
            <a:r>
              <a:rPr lang="en-US" sz="4800" dirty="0">
                <a:solidFill>
                  <a:srgbClr val="424242"/>
                </a:solidFill>
                <a:latin typeface="Proxima Nova"/>
                <a:ea typeface="Proxima Nova"/>
                <a:cs typeface="Proxima Nova"/>
                <a:sym typeface="Proxima Nova"/>
              </a:rPr>
              <a:t> are not refunded</a:t>
            </a:r>
            <a:endParaRPr sz="4800" dirty="0">
              <a:solidFill>
                <a:srgbClr val="424242"/>
              </a:solidFill>
              <a:latin typeface="Proxima Nova"/>
              <a:ea typeface="Proxima Nova"/>
              <a:cs typeface="Proxima Nova"/>
              <a:sym typeface="Proxima Nova"/>
            </a:endParaRPr>
          </a:p>
          <a:p>
            <a:pPr marL="457200" marR="0" lvl="0" indent="-533400" algn="l" rtl="0">
              <a:lnSpc>
                <a:spcPct val="115000"/>
              </a:lnSpc>
              <a:spcBef>
                <a:spcPts val="0"/>
              </a:spcBef>
              <a:spcAft>
                <a:spcPts val="0"/>
              </a:spcAft>
              <a:buClr>
                <a:srgbClr val="424242"/>
              </a:buClr>
              <a:buSzPts val="4800"/>
              <a:buFont typeface="Proxima Nova"/>
              <a:buChar char="●"/>
            </a:pPr>
            <a:r>
              <a:rPr lang="en-US" sz="4800" dirty="0">
                <a:solidFill>
                  <a:srgbClr val="424242"/>
                </a:solidFill>
                <a:highlight>
                  <a:schemeClr val="accent2"/>
                </a:highlight>
                <a:latin typeface="Proxima Nova"/>
                <a:ea typeface="Proxima Nova"/>
                <a:cs typeface="Proxima Nova"/>
                <a:sym typeface="Proxima Nova"/>
              </a:rPr>
              <a:t>Purchasing gas == purchasing distributed, trustless computational power</a:t>
            </a:r>
            <a:endParaRPr sz="4800" dirty="0">
              <a:solidFill>
                <a:srgbClr val="424242"/>
              </a:solidFill>
              <a:highlight>
                <a:schemeClr val="accent2"/>
              </a:highlight>
              <a:latin typeface="Proxima Nova"/>
              <a:ea typeface="Proxima Nova"/>
              <a:cs typeface="Proxima Nova"/>
              <a:sym typeface="Proxima Nova"/>
            </a:endParaRPr>
          </a:p>
          <a:p>
            <a:pPr marL="457200" marR="0" lvl="0" indent="-533400" algn="l" rtl="0">
              <a:lnSpc>
                <a:spcPct val="115000"/>
              </a:lnSpc>
              <a:spcBef>
                <a:spcPts val="0"/>
              </a:spcBef>
              <a:spcAft>
                <a:spcPts val="0"/>
              </a:spcAft>
              <a:buClr>
                <a:srgbClr val="424242"/>
              </a:buClr>
              <a:buSzPts val="4800"/>
              <a:buFont typeface="Proxima Nova"/>
              <a:buChar char="●"/>
            </a:pPr>
            <a:r>
              <a:rPr lang="en-US" sz="4800" dirty="0">
                <a:solidFill>
                  <a:srgbClr val="424242"/>
                </a:solidFill>
                <a:latin typeface="Proxima Nova"/>
                <a:ea typeface="Proxima Nova"/>
                <a:cs typeface="Proxima Nova"/>
                <a:sym typeface="Proxima Nova"/>
              </a:rPr>
              <a:t>An attacker looking to launch a DoS attack will need to supply enough  ether to fund the attack</a:t>
            </a:r>
            <a:endParaRPr sz="4800" dirty="0">
              <a:solidFill>
                <a:srgbClr val="42424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697"/>
        <p:cNvGrpSpPr/>
        <p:nvPr/>
      </p:nvGrpSpPr>
      <p:grpSpPr>
        <a:xfrm>
          <a:off x="0" y="0"/>
          <a:ext cx="0" cy="0"/>
          <a:chOff x="0" y="0"/>
          <a:chExt cx="0" cy="0"/>
        </a:xfrm>
      </p:grpSpPr>
      <p:sp>
        <p:nvSpPr>
          <p:cNvPr id="699" name="Google Shape;699;p58"/>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DISCUSSION QUESTION</a:t>
            </a:r>
            <a:endParaRPr sz="7200" b="1">
              <a:latin typeface="Montserrat"/>
              <a:ea typeface="Montserrat"/>
              <a:cs typeface="Montserrat"/>
              <a:sym typeface="Montserrat"/>
            </a:endParaRPr>
          </a:p>
        </p:txBody>
      </p:sp>
      <p:sp>
        <p:nvSpPr>
          <p:cNvPr id="700" name="Google Shape;700;p58"/>
          <p:cNvSpPr txBox="1"/>
          <p:nvPr/>
        </p:nvSpPr>
        <p:spPr>
          <a:xfrm>
            <a:off x="1412050" y="2967063"/>
            <a:ext cx="22150200" cy="89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latin typeface="Proxima Nova"/>
                <a:ea typeface="Proxima Nova"/>
                <a:cs typeface="Proxima Nova"/>
                <a:sym typeface="Proxima Nova"/>
              </a:rPr>
              <a:t>Recall that gas is used to pay for your smart contract to be validated by this “distributed computer.” </a:t>
            </a:r>
            <a:r>
              <a:rPr lang="en-US" sz="6000" b="1">
                <a:latin typeface="Proxima Nova"/>
                <a:ea typeface="Proxima Nova"/>
                <a:cs typeface="Proxima Nova"/>
                <a:sym typeface="Proxima Nova"/>
              </a:rPr>
              <a:t>How much gas do you need to supply?</a:t>
            </a:r>
            <a:endParaRPr sz="6000" b="1">
              <a:latin typeface="Proxima Nova"/>
              <a:ea typeface="Proxima Nova"/>
              <a:cs typeface="Proxima Nova"/>
              <a:sym typeface="Proxima Nova"/>
            </a:endParaRPr>
          </a:p>
          <a:p>
            <a:pPr marL="0" lvl="0" indent="0" algn="l" rtl="0">
              <a:spcBef>
                <a:spcPts val="0"/>
              </a:spcBef>
              <a:spcAft>
                <a:spcPts val="0"/>
              </a:spcAft>
              <a:buNone/>
            </a:pPr>
            <a:endParaRPr sz="4800" b="1">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4800">
                <a:latin typeface="Proxima Nova"/>
                <a:ea typeface="Proxima Nova"/>
                <a:cs typeface="Proxima Nova"/>
                <a:sym typeface="Proxima Nova"/>
              </a:rPr>
              <a:t>A) Enough for 1 person to run the code</a:t>
            </a:r>
            <a:endParaRPr sz="48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4800">
                <a:latin typeface="Proxima Nova"/>
                <a:ea typeface="Proxima Nova"/>
                <a:cs typeface="Proxima Nova"/>
                <a:sym typeface="Proxima Nova"/>
              </a:rPr>
              <a:t>B) Enough for everyone on the network to run the code</a:t>
            </a:r>
            <a:endParaRPr sz="48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4800">
                <a:latin typeface="Proxima Nova"/>
                <a:ea typeface="Proxima Nova"/>
                <a:cs typeface="Proxima Nova"/>
                <a:sym typeface="Proxima Nova"/>
              </a:rPr>
              <a:t>C) Enough for the delegated validators to run the code</a:t>
            </a:r>
            <a:endParaRPr sz="4800">
              <a:latin typeface="Proxima Nova"/>
              <a:ea typeface="Proxima Nova"/>
              <a:cs typeface="Proxima Nova"/>
              <a:sym typeface="Proxima Nova"/>
            </a:endParaRPr>
          </a:p>
        </p:txBody>
      </p:sp>
      <p:sp>
        <p:nvSpPr>
          <p:cNvPr id="701" name="Google Shape;701;p58"/>
          <p:cNvSpPr txBox="1"/>
          <p:nvPr/>
        </p:nvSpPr>
        <p:spPr>
          <a:xfrm>
            <a:off x="2924725" y="1762950"/>
            <a:ext cx="149388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UNDERSTANDING THE DISTRIBUTED COMPUTER</a:t>
            </a:r>
            <a:endParaRPr sz="4500" b="1">
              <a:solidFill>
                <a:srgbClr val="BFBFBF"/>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706"/>
        <p:cNvGrpSpPr/>
        <p:nvPr/>
      </p:nvGrpSpPr>
      <p:grpSpPr>
        <a:xfrm>
          <a:off x="0" y="0"/>
          <a:ext cx="0" cy="0"/>
          <a:chOff x="0" y="0"/>
          <a:chExt cx="0" cy="0"/>
        </a:xfrm>
      </p:grpSpPr>
      <p:sp>
        <p:nvSpPr>
          <p:cNvPr id="708" name="Google Shape;708;p59"/>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DISCUSSION QUESTION</a:t>
            </a:r>
            <a:endParaRPr sz="7200" b="1">
              <a:latin typeface="Montserrat"/>
              <a:ea typeface="Montserrat"/>
              <a:cs typeface="Montserrat"/>
              <a:sym typeface="Montserrat"/>
            </a:endParaRPr>
          </a:p>
        </p:txBody>
      </p:sp>
      <p:sp>
        <p:nvSpPr>
          <p:cNvPr id="709" name="Google Shape;709;p59"/>
          <p:cNvSpPr txBox="1"/>
          <p:nvPr/>
        </p:nvSpPr>
        <p:spPr>
          <a:xfrm>
            <a:off x="1412050" y="2967063"/>
            <a:ext cx="22150200" cy="89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latin typeface="Proxima Nova"/>
                <a:ea typeface="Proxima Nova"/>
                <a:cs typeface="Proxima Nova"/>
                <a:sym typeface="Proxima Nova"/>
              </a:rPr>
              <a:t>Recall that gas is used to pay for your smart contract to be validated by this “distributed computer.” </a:t>
            </a:r>
            <a:r>
              <a:rPr lang="en-US" sz="6000" b="1">
                <a:latin typeface="Proxima Nova"/>
                <a:ea typeface="Proxima Nova"/>
                <a:cs typeface="Proxima Nova"/>
                <a:sym typeface="Proxima Nova"/>
              </a:rPr>
              <a:t>How much gas do you need to supply?</a:t>
            </a:r>
            <a:endParaRPr sz="6000" b="1">
              <a:latin typeface="Proxima Nova"/>
              <a:ea typeface="Proxima Nova"/>
              <a:cs typeface="Proxima Nova"/>
              <a:sym typeface="Proxima Nova"/>
            </a:endParaRPr>
          </a:p>
          <a:p>
            <a:pPr marL="0" lvl="0" indent="0" algn="l" rtl="0">
              <a:spcBef>
                <a:spcPts val="0"/>
              </a:spcBef>
              <a:spcAft>
                <a:spcPts val="0"/>
              </a:spcAft>
              <a:buNone/>
            </a:pPr>
            <a:endParaRPr sz="4800" b="1">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4800" b="1">
                <a:latin typeface="Proxima Nova"/>
                <a:ea typeface="Proxima Nova"/>
                <a:cs typeface="Proxima Nova"/>
                <a:sym typeface="Proxima Nova"/>
              </a:rPr>
              <a:t>A) Enough for 1 person to run the code</a:t>
            </a:r>
            <a:endParaRPr sz="4800" b="1">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4800">
                <a:latin typeface="Proxima Nova"/>
                <a:ea typeface="Proxima Nova"/>
                <a:cs typeface="Proxima Nova"/>
                <a:sym typeface="Proxima Nova"/>
              </a:rPr>
              <a:t>B) Enough for everyone on the network to run the code</a:t>
            </a:r>
            <a:endParaRPr sz="4800">
              <a:latin typeface="Proxima Nova"/>
              <a:ea typeface="Proxima Nova"/>
              <a:cs typeface="Proxima Nova"/>
              <a:sym typeface="Proxima Nova"/>
            </a:endParaRPr>
          </a:p>
          <a:p>
            <a:pPr marL="0" lvl="0" indent="0" algn="l" rtl="0">
              <a:lnSpc>
                <a:spcPct val="150000"/>
              </a:lnSpc>
              <a:spcBef>
                <a:spcPts val="0"/>
              </a:spcBef>
              <a:spcAft>
                <a:spcPts val="0"/>
              </a:spcAft>
              <a:buNone/>
            </a:pPr>
            <a:r>
              <a:rPr lang="en-US" sz="4800">
                <a:latin typeface="Proxima Nova"/>
                <a:ea typeface="Proxima Nova"/>
                <a:cs typeface="Proxima Nova"/>
                <a:sym typeface="Proxima Nova"/>
              </a:rPr>
              <a:t>C) Enough for the delegated validators to run the code</a:t>
            </a:r>
            <a:endParaRPr sz="4800">
              <a:latin typeface="Proxima Nova"/>
              <a:ea typeface="Proxima Nova"/>
              <a:cs typeface="Proxima Nova"/>
              <a:sym typeface="Proxima Nova"/>
            </a:endParaRPr>
          </a:p>
        </p:txBody>
      </p:sp>
      <p:sp>
        <p:nvSpPr>
          <p:cNvPr id="710" name="Google Shape;710;p59"/>
          <p:cNvSpPr txBox="1"/>
          <p:nvPr/>
        </p:nvSpPr>
        <p:spPr>
          <a:xfrm>
            <a:off x="2924725" y="1762950"/>
            <a:ext cx="149388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UNDERSTANDING THE DISTRIBUTED COMPUTER</a:t>
            </a:r>
            <a:endParaRPr sz="4500" b="1">
              <a:solidFill>
                <a:srgbClr val="BFBFBF"/>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15"/>
        <p:cNvGrpSpPr/>
        <p:nvPr/>
      </p:nvGrpSpPr>
      <p:grpSpPr>
        <a:xfrm>
          <a:off x="0" y="0"/>
          <a:ext cx="0" cy="0"/>
          <a:chOff x="0" y="0"/>
          <a:chExt cx="0" cy="0"/>
        </a:xfrm>
      </p:grpSpPr>
      <p:sp>
        <p:nvSpPr>
          <p:cNvPr id="717" name="Google Shape;717;p60"/>
          <p:cNvSpPr txBox="1"/>
          <p:nvPr/>
        </p:nvSpPr>
        <p:spPr>
          <a:xfrm>
            <a:off x="2924725" y="652283"/>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ETHEREUM NETWORK STATE</a:t>
            </a:r>
            <a:endParaRPr sz="7200" b="1" dirty="0">
              <a:solidFill>
                <a:schemeClr val="bg1"/>
              </a:solidFill>
              <a:latin typeface="Montserrat"/>
              <a:ea typeface="Montserrat"/>
              <a:cs typeface="Montserrat"/>
              <a:sym typeface="Montserrat"/>
            </a:endParaRPr>
          </a:p>
        </p:txBody>
      </p:sp>
      <p:sp>
        <p:nvSpPr>
          <p:cNvPr id="718" name="Google Shape;718;p60"/>
          <p:cNvSpPr txBox="1"/>
          <p:nvPr/>
        </p:nvSpPr>
        <p:spPr>
          <a:xfrm>
            <a:off x="2924725" y="1762950"/>
            <a:ext cx="12083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STATE TRANSITION FUNCTION</a:t>
            </a:r>
            <a:endParaRPr sz="4500" b="1">
              <a:solidFill>
                <a:srgbClr val="BFBFBF"/>
              </a:solidFill>
              <a:latin typeface="Proxima Nova"/>
              <a:ea typeface="Proxima Nova"/>
              <a:cs typeface="Proxima Nova"/>
              <a:sym typeface="Proxima Nova"/>
            </a:endParaRPr>
          </a:p>
        </p:txBody>
      </p:sp>
      <p:sp>
        <p:nvSpPr>
          <p:cNvPr id="719" name="Google Shape;719;p60"/>
          <p:cNvSpPr/>
          <p:nvPr/>
        </p:nvSpPr>
        <p:spPr>
          <a:xfrm>
            <a:off x="1149183" y="11118010"/>
            <a:ext cx="231000" cy="2031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720" name="Google Shape;720;p60"/>
          <p:cNvSpPr txBox="1"/>
          <p:nvPr/>
        </p:nvSpPr>
        <p:spPr>
          <a:xfrm>
            <a:off x="1878599" y="3273173"/>
            <a:ext cx="18081600" cy="799200"/>
          </a:xfrm>
          <a:prstGeom prst="rect">
            <a:avLst/>
          </a:prstGeom>
          <a:noFill/>
          <a:ln>
            <a:noFill/>
          </a:ln>
        </p:spPr>
        <p:txBody>
          <a:bodyPr spcFirstLastPara="1" wrap="square" lIns="0" tIns="33850" rIns="0" bIns="0" anchor="t" anchorCtr="0">
            <a:noAutofit/>
          </a:bodyPr>
          <a:lstStyle/>
          <a:p>
            <a:pPr marL="38100" marR="0" lvl="0" indent="0" algn="l" rtl="0">
              <a:lnSpc>
                <a:spcPct val="100000"/>
              </a:lnSpc>
              <a:spcBef>
                <a:spcPts val="0"/>
              </a:spcBef>
              <a:spcAft>
                <a:spcPts val="0"/>
              </a:spcAft>
              <a:buNone/>
            </a:pPr>
            <a:r>
              <a:rPr lang="en-US" sz="4800" b="1">
                <a:solidFill>
                  <a:srgbClr val="3B3B3B"/>
                </a:solidFill>
                <a:latin typeface="Proxima Nova"/>
                <a:ea typeface="Proxima Nova"/>
                <a:cs typeface="Proxima Nova"/>
                <a:sym typeface="Proxima Nova"/>
              </a:rPr>
              <a:t>(block_state, gas, memory, transaction, message, code, stack, pc)</a:t>
            </a:r>
            <a:endParaRPr sz="4800">
              <a:latin typeface="Proxima Nova"/>
              <a:ea typeface="Proxima Nova"/>
              <a:cs typeface="Proxima Nova"/>
              <a:sym typeface="Proxima Nova"/>
            </a:endParaRPr>
          </a:p>
        </p:txBody>
      </p:sp>
      <p:sp>
        <p:nvSpPr>
          <p:cNvPr id="721" name="Google Shape;721;p60"/>
          <p:cNvSpPr txBox="1"/>
          <p:nvPr/>
        </p:nvSpPr>
        <p:spPr>
          <a:xfrm>
            <a:off x="3937300" y="7616571"/>
            <a:ext cx="5237700" cy="799200"/>
          </a:xfrm>
          <a:prstGeom prst="rect">
            <a:avLst/>
          </a:prstGeom>
          <a:noFill/>
          <a:ln>
            <a:noFill/>
          </a:ln>
        </p:spPr>
        <p:txBody>
          <a:bodyPr spcFirstLastPara="1" wrap="square" lIns="0" tIns="33850" rIns="0" bIns="0" anchor="t" anchorCtr="0">
            <a:noAutofit/>
          </a:bodyPr>
          <a:lstStyle/>
          <a:p>
            <a:pPr marL="38100" marR="0" lvl="0" indent="0" algn="l" rtl="0">
              <a:lnSpc>
                <a:spcPct val="100000"/>
              </a:lnSpc>
              <a:spcBef>
                <a:spcPts val="0"/>
              </a:spcBef>
              <a:spcAft>
                <a:spcPts val="0"/>
              </a:spcAft>
              <a:buNone/>
            </a:pPr>
            <a:r>
              <a:rPr lang="en-US" sz="4800" b="1">
                <a:solidFill>
                  <a:srgbClr val="3B3B3B"/>
                </a:solidFill>
                <a:latin typeface="Proxima Nova"/>
                <a:ea typeface="Proxima Nova"/>
                <a:cs typeface="Proxima Nova"/>
                <a:sym typeface="Proxima Nova"/>
              </a:rPr>
              <a:t>(block_state’, gas’)</a:t>
            </a:r>
            <a:endParaRPr sz="4800">
              <a:latin typeface="Proxima Nova"/>
              <a:ea typeface="Proxima Nova"/>
              <a:cs typeface="Proxima Nova"/>
              <a:sym typeface="Proxima Nova"/>
            </a:endParaRPr>
          </a:p>
        </p:txBody>
      </p:sp>
      <p:sp>
        <p:nvSpPr>
          <p:cNvPr id="722" name="Google Shape;722;p60"/>
          <p:cNvSpPr/>
          <p:nvPr/>
        </p:nvSpPr>
        <p:spPr>
          <a:xfrm>
            <a:off x="6522757" y="4681590"/>
            <a:ext cx="0" cy="541500"/>
          </a:xfrm>
          <a:custGeom>
            <a:avLst/>
            <a:gdLst/>
            <a:ahLst/>
            <a:cxnLst/>
            <a:rect l="l" t="t" r="r" b="b"/>
            <a:pathLst>
              <a:path w="120000" h="120000" extrusionOk="0">
                <a:moveTo>
                  <a:pt x="0" y="0"/>
                </a:moveTo>
                <a:lnTo>
                  <a:pt x="0" y="119699"/>
                </a:lnTo>
              </a:path>
            </a:pathLst>
          </a:custGeom>
          <a:noFill/>
          <a:ln w="258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723" name="Google Shape;723;p60"/>
          <p:cNvSpPr/>
          <p:nvPr/>
        </p:nvSpPr>
        <p:spPr>
          <a:xfrm>
            <a:off x="6522757" y="6230098"/>
            <a:ext cx="0" cy="615900"/>
          </a:xfrm>
          <a:custGeom>
            <a:avLst/>
            <a:gdLst/>
            <a:ahLst/>
            <a:cxnLst/>
            <a:rect l="l" t="t" r="r" b="b"/>
            <a:pathLst>
              <a:path w="120000" h="120000" extrusionOk="0">
                <a:moveTo>
                  <a:pt x="0" y="0"/>
                </a:moveTo>
                <a:lnTo>
                  <a:pt x="0" y="119904"/>
                </a:lnTo>
              </a:path>
            </a:pathLst>
          </a:custGeom>
          <a:noFill/>
          <a:ln w="258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724" name="Google Shape;724;p60"/>
          <p:cNvSpPr/>
          <p:nvPr/>
        </p:nvSpPr>
        <p:spPr>
          <a:xfrm>
            <a:off x="6422567" y="6794451"/>
            <a:ext cx="218400" cy="282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725" name="Google Shape;725;p60"/>
          <p:cNvSpPr txBox="1"/>
          <p:nvPr/>
        </p:nvSpPr>
        <p:spPr>
          <a:xfrm>
            <a:off x="5408978" y="5222102"/>
            <a:ext cx="2184300" cy="1009500"/>
          </a:xfrm>
          <a:prstGeom prst="rect">
            <a:avLst/>
          </a:prstGeom>
          <a:noFill/>
          <a:ln w="19025" cap="flat" cmpd="sng">
            <a:solidFill>
              <a:srgbClr val="000000"/>
            </a:solidFill>
            <a:prstDash val="solid"/>
            <a:round/>
            <a:headEnd type="none" w="sm" len="sm"/>
            <a:tailEnd type="none" w="sm" len="sm"/>
          </a:ln>
        </p:spPr>
        <p:txBody>
          <a:bodyPr spcFirstLastPara="1" wrap="square" lIns="0" tIns="204825" rIns="0" bIns="0" anchor="t" anchorCtr="0">
            <a:noAutofit/>
          </a:bodyPr>
          <a:lstStyle/>
          <a:p>
            <a:pPr marL="584200" marR="0" lvl="0" indent="-12700" algn="l" rtl="0">
              <a:lnSpc>
                <a:spcPct val="100000"/>
              </a:lnSpc>
              <a:spcBef>
                <a:spcPts val="0"/>
              </a:spcBef>
              <a:spcAft>
                <a:spcPts val="0"/>
              </a:spcAft>
              <a:buNone/>
            </a:pPr>
            <a:r>
              <a:rPr lang="en-US" sz="3700" b="1">
                <a:latin typeface="Proxima Nova"/>
                <a:ea typeface="Proxima Nova"/>
                <a:cs typeface="Proxima Nova"/>
                <a:sym typeface="Proxima Nova"/>
              </a:rPr>
              <a:t>EVM</a:t>
            </a:r>
            <a:endParaRPr sz="3700">
              <a:latin typeface="Proxima Nova"/>
              <a:ea typeface="Proxima Nova"/>
              <a:cs typeface="Proxima Nova"/>
              <a:sym typeface="Proxima Nova"/>
            </a:endParaRPr>
          </a:p>
        </p:txBody>
      </p:sp>
      <p:sp>
        <p:nvSpPr>
          <p:cNvPr id="726" name="Google Shape;726;p60"/>
          <p:cNvSpPr/>
          <p:nvPr/>
        </p:nvSpPr>
        <p:spPr>
          <a:xfrm>
            <a:off x="10388075" y="4916176"/>
            <a:ext cx="11886600" cy="57192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727" name="Google Shape;727;p60"/>
          <p:cNvSpPr txBox="1"/>
          <p:nvPr/>
        </p:nvSpPr>
        <p:spPr>
          <a:xfrm>
            <a:off x="18919193" y="10556005"/>
            <a:ext cx="2984700" cy="433500"/>
          </a:xfrm>
          <a:prstGeom prst="rect">
            <a:avLst/>
          </a:prstGeom>
          <a:noFill/>
          <a:ln>
            <a:noFill/>
          </a:ln>
        </p:spPr>
        <p:txBody>
          <a:bodyPr spcFirstLastPara="1" wrap="square" lIns="0" tIns="33850" rIns="0" bIns="0" anchor="t" anchorCtr="0">
            <a:noAutofit/>
          </a:bodyPr>
          <a:lstStyle/>
          <a:p>
            <a:pPr marL="38100" marR="0" lvl="0" indent="0" algn="l" rtl="0">
              <a:lnSpc>
                <a:spcPct val="100000"/>
              </a:lnSpc>
              <a:spcBef>
                <a:spcPts val="0"/>
              </a:spcBef>
              <a:spcAft>
                <a:spcPts val="0"/>
              </a:spcAft>
              <a:buNone/>
            </a:pPr>
            <a:r>
              <a:rPr lang="en-US" sz="2400">
                <a:solidFill>
                  <a:srgbClr val="424242"/>
                </a:solidFill>
                <a:latin typeface="Proxima Nova"/>
                <a:ea typeface="Proxima Nova"/>
                <a:cs typeface="Proxima Nova"/>
                <a:sym typeface="Proxima Nova"/>
              </a:rPr>
              <a:t>Ethereum Whitepaper</a:t>
            </a:r>
            <a:endParaRPr sz="24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32"/>
        <p:cNvGrpSpPr/>
        <p:nvPr/>
      </p:nvGrpSpPr>
      <p:grpSpPr>
        <a:xfrm>
          <a:off x="0" y="0"/>
          <a:ext cx="0" cy="0"/>
          <a:chOff x="0" y="0"/>
          <a:chExt cx="0" cy="0"/>
        </a:xfrm>
      </p:grpSpPr>
      <p:sp>
        <p:nvSpPr>
          <p:cNvPr id="734" name="Google Shape;734;p61"/>
          <p:cNvSpPr txBox="1"/>
          <p:nvPr/>
        </p:nvSpPr>
        <p:spPr>
          <a:xfrm>
            <a:off x="2924725" y="654550"/>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ETHEREUM CONCLUSIONS</a:t>
            </a:r>
            <a:endParaRPr sz="7200" b="1" dirty="0">
              <a:solidFill>
                <a:schemeClr val="bg1"/>
              </a:solidFill>
              <a:latin typeface="Montserrat"/>
              <a:ea typeface="Montserrat"/>
              <a:cs typeface="Montserrat"/>
              <a:sym typeface="Montserrat"/>
            </a:endParaRPr>
          </a:p>
        </p:txBody>
      </p:sp>
      <p:sp>
        <p:nvSpPr>
          <p:cNvPr id="735" name="Google Shape;735;p61"/>
          <p:cNvSpPr txBox="1"/>
          <p:nvPr/>
        </p:nvSpPr>
        <p:spPr>
          <a:xfrm>
            <a:off x="2924725" y="1762950"/>
            <a:ext cx="12083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IT’S NOT FOR EVERYTHING</a:t>
            </a:r>
            <a:endParaRPr sz="4500" b="1">
              <a:solidFill>
                <a:srgbClr val="BFBFBF"/>
              </a:solidFill>
              <a:latin typeface="Proxima Nova"/>
              <a:ea typeface="Proxima Nova"/>
              <a:cs typeface="Proxima Nova"/>
              <a:sym typeface="Proxima Nova"/>
            </a:endParaRPr>
          </a:p>
        </p:txBody>
      </p:sp>
      <p:sp>
        <p:nvSpPr>
          <p:cNvPr id="736" name="Google Shape;736;p61"/>
          <p:cNvSpPr txBox="1">
            <a:spLocks noGrp="1"/>
          </p:cNvSpPr>
          <p:nvPr>
            <p:ph type="body" idx="4294967295"/>
          </p:nvPr>
        </p:nvSpPr>
        <p:spPr>
          <a:xfrm>
            <a:off x="2184400" y="2765425"/>
            <a:ext cx="22193250" cy="8772525"/>
          </a:xfrm>
          <a:prstGeom prst="rect">
            <a:avLst/>
          </a:prstGeom>
          <a:noFill/>
          <a:ln>
            <a:noFill/>
          </a:ln>
        </p:spPr>
        <p:txBody>
          <a:bodyPr spcFirstLastPara="1" wrap="square" lIns="243750" tIns="243750" rIns="243750" bIns="243750" anchor="t" anchorCtr="0">
            <a:noAutofit/>
          </a:bodyPr>
          <a:lstStyle/>
          <a:p>
            <a:pPr marL="457200" lvl="0" indent="-571500" algn="l" rtl="0">
              <a:spcBef>
                <a:spcPts val="0"/>
              </a:spcBef>
              <a:spcAft>
                <a:spcPts val="0"/>
              </a:spcAft>
              <a:buClr>
                <a:srgbClr val="3B3B3B"/>
              </a:buClr>
              <a:buSzPts val="5400"/>
              <a:buFont typeface="Proxima Nova"/>
              <a:buChar char="●"/>
            </a:pPr>
            <a:r>
              <a:rPr lang="en-US" sz="5400" b="1">
                <a:solidFill>
                  <a:srgbClr val="3B3B3B"/>
                </a:solidFill>
                <a:latin typeface="Proxima Nova"/>
                <a:ea typeface="Proxima Nova"/>
                <a:cs typeface="Proxima Nova"/>
                <a:sym typeface="Proxima Nova"/>
              </a:rPr>
              <a:t>Ethereum is not about optimising efficiency of computation</a:t>
            </a:r>
            <a:endParaRPr sz="5400">
              <a:solidFill>
                <a:srgbClr val="424242"/>
              </a:solidFill>
              <a:latin typeface="Proxima Nova"/>
              <a:ea typeface="Proxima Nova"/>
              <a:cs typeface="Proxima Nova"/>
              <a:sym typeface="Proxima Nova"/>
            </a:endParaRPr>
          </a:p>
          <a:p>
            <a:pPr marL="457200" lvl="0" indent="-571500" algn="l" rtl="0">
              <a:spcBef>
                <a:spcPts val="800"/>
              </a:spcBef>
              <a:spcAft>
                <a:spcPts val="0"/>
              </a:spcAft>
              <a:buClr>
                <a:srgbClr val="3B3B3B"/>
              </a:buClr>
              <a:buSzPts val="5400"/>
              <a:buChar char="●"/>
            </a:pPr>
            <a:r>
              <a:rPr lang="en-US" sz="5400">
                <a:solidFill>
                  <a:srgbClr val="3B3B3B"/>
                </a:solidFill>
                <a:latin typeface="Proxima Nova"/>
                <a:ea typeface="Proxima Nova"/>
                <a:cs typeface="Proxima Nova"/>
                <a:sym typeface="Proxima Nova"/>
              </a:rPr>
              <a:t>Its parallel processing is </a:t>
            </a:r>
            <a:r>
              <a:rPr lang="en-US" sz="5400" b="1">
                <a:solidFill>
                  <a:srgbClr val="3B3B3B"/>
                </a:solidFill>
                <a:latin typeface="Proxima Nova"/>
                <a:ea typeface="Proxima Nova"/>
                <a:cs typeface="Proxima Nova"/>
                <a:sym typeface="Proxima Nova"/>
              </a:rPr>
              <a:t>redundantly parallel</a:t>
            </a:r>
            <a:endParaRPr sz="5400">
              <a:solidFill>
                <a:srgbClr val="424242"/>
              </a:solidFill>
              <a:latin typeface="Proxima Nova"/>
              <a:ea typeface="Proxima Nova"/>
              <a:cs typeface="Proxima Nova"/>
              <a:sym typeface="Proxima Nova"/>
            </a:endParaRPr>
          </a:p>
          <a:p>
            <a:pPr marL="914400" marR="1638300" lvl="1" indent="-571500" algn="l" rtl="0">
              <a:lnSpc>
                <a:spcPct val="114599"/>
              </a:lnSpc>
              <a:spcBef>
                <a:spcPts val="1000"/>
              </a:spcBef>
              <a:spcAft>
                <a:spcPts val="0"/>
              </a:spcAft>
              <a:buClr>
                <a:srgbClr val="3B3B3B"/>
              </a:buClr>
              <a:buSzPts val="5400"/>
              <a:buChar char="○"/>
            </a:pPr>
            <a:r>
              <a:rPr lang="en-US" sz="5400" b="1">
                <a:solidFill>
                  <a:srgbClr val="3B3B3B"/>
                </a:solidFill>
                <a:latin typeface="Proxima Nova"/>
                <a:ea typeface="Proxima Nova"/>
                <a:cs typeface="Proxima Nova"/>
                <a:sym typeface="Proxima Nova"/>
              </a:rPr>
              <a:t>way to reach consensus </a:t>
            </a:r>
            <a:r>
              <a:rPr lang="en-US" sz="5400">
                <a:solidFill>
                  <a:srgbClr val="3B3B3B"/>
                </a:solidFill>
                <a:latin typeface="Proxima Nova"/>
                <a:ea typeface="Proxima Nova"/>
                <a:cs typeface="Proxima Nova"/>
                <a:sym typeface="Proxima Nova"/>
              </a:rPr>
              <a:t>on the system state without needing trusted third parties</a:t>
            </a:r>
            <a:endParaRPr sz="5400">
              <a:solidFill>
                <a:srgbClr val="424242"/>
              </a:solidFill>
              <a:latin typeface="Proxima Nova"/>
              <a:ea typeface="Proxima Nova"/>
              <a:cs typeface="Proxima Nova"/>
              <a:sym typeface="Proxima Nova"/>
            </a:endParaRPr>
          </a:p>
          <a:p>
            <a:pPr marL="457200" lvl="0" indent="-571500" algn="l" rtl="0">
              <a:spcBef>
                <a:spcPts val="800"/>
              </a:spcBef>
              <a:spcAft>
                <a:spcPts val="0"/>
              </a:spcAft>
              <a:buClr>
                <a:srgbClr val="3B3B3B"/>
              </a:buClr>
              <a:buSzPts val="5400"/>
              <a:buFont typeface="Proxima Nova"/>
              <a:buChar char="●"/>
            </a:pPr>
            <a:r>
              <a:rPr lang="en-US" sz="5400">
                <a:solidFill>
                  <a:srgbClr val="3B3B3B"/>
                </a:solidFill>
                <a:latin typeface="Proxima Nova"/>
                <a:ea typeface="Proxima Nova"/>
                <a:cs typeface="Proxima Nova"/>
                <a:sym typeface="Proxima Nova"/>
              </a:rPr>
              <a:t>Contract executions are redundantly replicated across nodes</a:t>
            </a:r>
            <a:endParaRPr sz="5400">
              <a:solidFill>
                <a:srgbClr val="424242"/>
              </a:solidFill>
              <a:latin typeface="Proxima Nova"/>
              <a:ea typeface="Proxima Nova"/>
              <a:cs typeface="Proxima Nova"/>
              <a:sym typeface="Proxima Nova"/>
            </a:endParaRPr>
          </a:p>
          <a:p>
            <a:pPr marL="914400" lvl="1" indent="-571500" algn="l" rtl="0">
              <a:spcBef>
                <a:spcPts val="800"/>
              </a:spcBef>
              <a:spcAft>
                <a:spcPts val="0"/>
              </a:spcAft>
              <a:buClr>
                <a:srgbClr val="3B3B3B"/>
              </a:buClr>
              <a:buSzPts val="5400"/>
              <a:buChar char="○"/>
            </a:pPr>
            <a:r>
              <a:rPr lang="en-US" sz="5400">
                <a:solidFill>
                  <a:srgbClr val="3B3B3B"/>
                </a:solidFill>
                <a:latin typeface="Proxima Nova"/>
                <a:ea typeface="Proxima Nova"/>
                <a:cs typeface="Proxima Nova"/>
                <a:sym typeface="Proxima Nova"/>
              </a:rPr>
              <a:t>⇒ expensive, slow, memory-intensive</a:t>
            </a:r>
            <a:endParaRPr sz="5400">
              <a:solidFill>
                <a:srgbClr val="424242"/>
              </a:solidFill>
              <a:latin typeface="Proxima Nova"/>
              <a:ea typeface="Proxima Nova"/>
              <a:cs typeface="Proxima Nova"/>
              <a:sym typeface="Proxima Nova"/>
            </a:endParaRPr>
          </a:p>
          <a:p>
            <a:pPr marL="914400" marR="12700" lvl="1" indent="-571500" algn="l" rtl="0">
              <a:lnSpc>
                <a:spcPct val="114599"/>
              </a:lnSpc>
              <a:spcBef>
                <a:spcPts val="1000"/>
              </a:spcBef>
              <a:spcAft>
                <a:spcPts val="0"/>
              </a:spcAft>
              <a:buClr>
                <a:srgbClr val="3B3B3B"/>
              </a:buClr>
              <a:buSzPts val="5400"/>
              <a:buChar char="○"/>
            </a:pPr>
            <a:r>
              <a:rPr lang="en-US" sz="5400">
                <a:solidFill>
                  <a:srgbClr val="3B3B3B"/>
                </a:solidFill>
                <a:latin typeface="Proxima Nova"/>
                <a:ea typeface="Proxima Nova"/>
                <a:cs typeface="Proxima Nova"/>
                <a:sym typeface="Proxima Nova"/>
              </a:rPr>
              <a:t>creates an </a:t>
            </a:r>
            <a:r>
              <a:rPr lang="en-US" sz="5400" b="1">
                <a:solidFill>
                  <a:srgbClr val="3B3B3B"/>
                </a:solidFill>
                <a:latin typeface="Proxima Nova"/>
                <a:ea typeface="Proxima Nova"/>
                <a:cs typeface="Proxima Nova"/>
                <a:sym typeface="Proxima Nova"/>
              </a:rPr>
              <a:t>incentive not to use the blockchain </a:t>
            </a:r>
            <a:r>
              <a:rPr lang="en-US" sz="5400">
                <a:solidFill>
                  <a:srgbClr val="3B3B3B"/>
                </a:solidFill>
                <a:latin typeface="Proxima Nova"/>
                <a:ea typeface="Proxima Nova"/>
                <a:cs typeface="Proxima Nova"/>
                <a:sym typeface="Proxima Nova"/>
              </a:rPr>
              <a:t>for computation that  can be done off chain</a:t>
            </a:r>
            <a:endParaRPr sz="5400">
              <a:solidFill>
                <a:srgbClr val="3B3B3B"/>
              </a:solidFill>
              <a:latin typeface="Proxima Nova"/>
              <a:ea typeface="Proxima Nova"/>
              <a:cs typeface="Proxima Nova"/>
              <a:sym typeface="Proxima Nova"/>
            </a:endParaRPr>
          </a:p>
          <a:p>
            <a:pPr marL="914400" marR="12700" lvl="0" indent="0" algn="l" rtl="0">
              <a:lnSpc>
                <a:spcPct val="114599"/>
              </a:lnSpc>
              <a:spcBef>
                <a:spcPts val="1000"/>
              </a:spcBef>
              <a:spcAft>
                <a:spcPts val="0"/>
              </a:spcAft>
              <a:buNone/>
            </a:pPr>
            <a:endParaRPr sz="5400">
              <a:solidFill>
                <a:srgbClr val="3B3B3B"/>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0"/>
        <p:cNvGrpSpPr/>
        <p:nvPr/>
      </p:nvGrpSpPr>
      <p:grpSpPr>
        <a:xfrm>
          <a:off x="0" y="0"/>
          <a:ext cx="0" cy="0"/>
          <a:chOff x="0" y="0"/>
          <a:chExt cx="0" cy="0"/>
        </a:xfrm>
      </p:grpSpPr>
      <p:sp>
        <p:nvSpPr>
          <p:cNvPr id="152" name="Google Shape;152;p24"/>
          <p:cNvSpPr txBox="1"/>
          <p:nvPr/>
        </p:nvSpPr>
        <p:spPr>
          <a:xfrm>
            <a:off x="2924725" y="632188"/>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BITCOIN REVIEW</a:t>
            </a:r>
            <a:endParaRPr sz="7200" b="1" dirty="0">
              <a:solidFill>
                <a:schemeClr val="bg1"/>
              </a:solidFill>
              <a:latin typeface="Montserrat"/>
              <a:ea typeface="Montserrat"/>
              <a:cs typeface="Montserrat"/>
              <a:sym typeface="Montserrat"/>
            </a:endParaRPr>
          </a:p>
        </p:txBody>
      </p:sp>
      <p:sp>
        <p:nvSpPr>
          <p:cNvPr id="153" name="Google Shape;153;p2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PROPERTIES OF BITCOIN</a:t>
            </a:r>
            <a:endParaRPr sz="4500" b="1">
              <a:solidFill>
                <a:srgbClr val="BFBFBF"/>
              </a:solidFill>
              <a:latin typeface="Proxima Nova"/>
              <a:ea typeface="Proxima Nova"/>
              <a:cs typeface="Proxima Nova"/>
              <a:sym typeface="Proxima Nova"/>
            </a:endParaRPr>
          </a:p>
        </p:txBody>
      </p:sp>
      <p:sp>
        <p:nvSpPr>
          <p:cNvPr id="154" name="Google Shape;154;p24"/>
          <p:cNvSpPr txBox="1"/>
          <p:nvPr/>
        </p:nvSpPr>
        <p:spPr>
          <a:xfrm>
            <a:off x="8247475" y="4732075"/>
            <a:ext cx="8819100" cy="12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000">
                <a:solidFill>
                  <a:schemeClr val="dk1"/>
                </a:solidFill>
                <a:latin typeface="Proxima Nova"/>
                <a:ea typeface="Proxima Nova"/>
                <a:cs typeface="Proxima Nova"/>
                <a:sym typeface="Proxima Nova"/>
              </a:rPr>
              <a:t>… but first, a question:</a:t>
            </a:r>
            <a:endParaRPr sz="6000">
              <a:solidFill>
                <a:schemeClr val="dk1"/>
              </a:solidFill>
              <a:latin typeface="Proxima Nova"/>
              <a:ea typeface="Proxima Nova"/>
              <a:cs typeface="Proxima Nova"/>
              <a:sym typeface="Proxima Nova"/>
            </a:endParaRPr>
          </a:p>
        </p:txBody>
      </p:sp>
      <p:sp>
        <p:nvSpPr>
          <p:cNvPr id="155" name="Google Shape;155;p24"/>
          <p:cNvSpPr txBox="1"/>
          <p:nvPr/>
        </p:nvSpPr>
        <p:spPr>
          <a:xfrm>
            <a:off x="5606275" y="6234600"/>
            <a:ext cx="14101500" cy="12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200" b="1">
                <a:latin typeface="Proxima Nova"/>
                <a:ea typeface="Proxima Nova"/>
                <a:cs typeface="Proxima Nova"/>
                <a:sym typeface="Proxima Nova"/>
              </a:rPr>
              <a:t>What makes Bitcoin so special?</a:t>
            </a:r>
            <a:endParaRPr sz="7200" b="1">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741"/>
        <p:cNvGrpSpPr/>
        <p:nvPr/>
      </p:nvGrpSpPr>
      <p:grpSpPr>
        <a:xfrm>
          <a:off x="0" y="0"/>
          <a:ext cx="0" cy="0"/>
          <a:chOff x="0" y="0"/>
          <a:chExt cx="0" cy="0"/>
        </a:xfrm>
      </p:grpSpPr>
      <p:sp>
        <p:nvSpPr>
          <p:cNvPr id="743" name="Google Shape;743;p62"/>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a:solidFill>
                  <a:schemeClr val="dk2"/>
                </a:solidFill>
                <a:latin typeface="Montserrat"/>
                <a:ea typeface="Montserrat"/>
                <a:cs typeface="Montserrat"/>
                <a:sym typeface="Montserrat"/>
              </a:rPr>
              <a:t>DISCUSSION</a:t>
            </a:r>
            <a:endParaRPr sz="7200" b="1">
              <a:latin typeface="Montserrat"/>
              <a:ea typeface="Montserrat"/>
              <a:cs typeface="Montserrat"/>
              <a:sym typeface="Montserrat"/>
            </a:endParaRPr>
          </a:p>
        </p:txBody>
      </p:sp>
      <p:sp>
        <p:nvSpPr>
          <p:cNvPr id="744" name="Google Shape;744;p62"/>
          <p:cNvSpPr txBox="1"/>
          <p:nvPr/>
        </p:nvSpPr>
        <p:spPr>
          <a:xfrm>
            <a:off x="2924725" y="1762950"/>
            <a:ext cx="12083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IT’S NOT FOR EVERYTHING</a:t>
            </a:r>
            <a:endParaRPr sz="4500" b="1">
              <a:solidFill>
                <a:srgbClr val="BFBFBF"/>
              </a:solidFill>
              <a:latin typeface="Proxima Nova"/>
              <a:ea typeface="Proxima Nova"/>
              <a:cs typeface="Proxima Nova"/>
              <a:sym typeface="Proxima Nova"/>
            </a:endParaRPr>
          </a:p>
        </p:txBody>
      </p:sp>
      <p:sp>
        <p:nvSpPr>
          <p:cNvPr id="745" name="Google Shape;745;p62"/>
          <p:cNvSpPr txBox="1">
            <a:spLocks noGrp="1"/>
          </p:cNvSpPr>
          <p:nvPr>
            <p:ph type="body" idx="4294967295"/>
          </p:nvPr>
        </p:nvSpPr>
        <p:spPr>
          <a:xfrm>
            <a:off x="0" y="6234113"/>
            <a:ext cx="22193250" cy="5303837"/>
          </a:xfrm>
          <a:prstGeom prst="rect">
            <a:avLst/>
          </a:prstGeom>
          <a:noFill/>
          <a:ln>
            <a:noFill/>
          </a:ln>
        </p:spPr>
        <p:txBody>
          <a:bodyPr spcFirstLastPara="1" wrap="square" lIns="243750" tIns="243750" rIns="243750" bIns="243750" anchor="t" anchorCtr="0">
            <a:noAutofit/>
          </a:bodyPr>
          <a:lstStyle/>
          <a:p>
            <a:pPr marL="457200" marR="0" lvl="0" indent="0" algn="ctr" rtl="0">
              <a:lnSpc>
                <a:spcPct val="100000"/>
              </a:lnSpc>
              <a:spcBef>
                <a:spcPts val="0"/>
              </a:spcBef>
              <a:spcAft>
                <a:spcPts val="0"/>
              </a:spcAft>
              <a:buNone/>
            </a:pPr>
            <a:r>
              <a:rPr lang="en-US" sz="6000">
                <a:solidFill>
                  <a:srgbClr val="3B3B3B"/>
                </a:solidFill>
                <a:latin typeface="Proxima Nova"/>
                <a:ea typeface="Proxima Nova"/>
                <a:cs typeface="Proxima Nova"/>
                <a:sym typeface="Proxima Nova"/>
              </a:rPr>
              <a:t>How would you decide between using a centralized and decentralized solution?</a:t>
            </a:r>
            <a:endParaRPr sz="6000">
              <a:solidFill>
                <a:srgbClr val="42424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50"/>
        <p:cNvGrpSpPr/>
        <p:nvPr/>
      </p:nvGrpSpPr>
      <p:grpSpPr>
        <a:xfrm>
          <a:off x="0" y="0"/>
          <a:ext cx="0" cy="0"/>
          <a:chOff x="0" y="0"/>
          <a:chExt cx="0" cy="0"/>
        </a:xfrm>
      </p:grpSpPr>
      <p:sp>
        <p:nvSpPr>
          <p:cNvPr id="752" name="Google Shape;752;p63"/>
          <p:cNvSpPr txBox="1"/>
          <p:nvPr/>
        </p:nvSpPr>
        <p:spPr>
          <a:xfrm>
            <a:off x="2924725" y="850125"/>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ETHEREUM CONCLUSIONS</a:t>
            </a:r>
            <a:endParaRPr sz="7200" b="1" dirty="0">
              <a:solidFill>
                <a:schemeClr val="bg1"/>
              </a:solidFill>
              <a:latin typeface="Montserrat"/>
              <a:ea typeface="Montserrat"/>
              <a:cs typeface="Montserrat"/>
              <a:sym typeface="Montserrat"/>
            </a:endParaRPr>
          </a:p>
        </p:txBody>
      </p:sp>
      <p:sp>
        <p:nvSpPr>
          <p:cNvPr id="753" name="Google Shape;753;p63"/>
          <p:cNvSpPr txBox="1"/>
          <p:nvPr/>
        </p:nvSpPr>
        <p:spPr>
          <a:xfrm>
            <a:off x="2924725" y="1762950"/>
            <a:ext cx="12083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rgbClr val="BFBFBF"/>
                </a:solidFill>
                <a:latin typeface="Proxima Nova"/>
                <a:ea typeface="Proxima Nova"/>
                <a:cs typeface="Proxima Nova"/>
                <a:sym typeface="Proxima Nova"/>
              </a:rPr>
              <a:t>IT’S NOT FOR EVERYTHING</a:t>
            </a:r>
            <a:endParaRPr sz="4500" b="1" dirty="0">
              <a:solidFill>
                <a:srgbClr val="BFBFBF"/>
              </a:solidFill>
              <a:latin typeface="Proxima Nova"/>
              <a:ea typeface="Proxima Nova"/>
              <a:cs typeface="Proxima Nova"/>
              <a:sym typeface="Proxima Nova"/>
            </a:endParaRPr>
          </a:p>
        </p:txBody>
      </p:sp>
      <p:sp>
        <p:nvSpPr>
          <p:cNvPr id="754" name="Google Shape;754;p63"/>
          <p:cNvSpPr txBox="1">
            <a:spLocks noGrp="1"/>
          </p:cNvSpPr>
          <p:nvPr>
            <p:ph type="title" idx="4294967295"/>
          </p:nvPr>
        </p:nvSpPr>
        <p:spPr>
          <a:xfrm>
            <a:off x="0" y="3143250"/>
            <a:ext cx="10807700" cy="15271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latin typeface="Proxima Nova"/>
                <a:ea typeface="Proxima Nova"/>
                <a:cs typeface="Proxima Nova"/>
                <a:sym typeface="Proxima Nova"/>
              </a:rPr>
              <a:t>Use Blockchain:</a:t>
            </a:r>
            <a:endParaRPr sz="6000">
              <a:latin typeface="Proxima Nova"/>
              <a:ea typeface="Proxima Nova"/>
              <a:cs typeface="Proxima Nova"/>
              <a:sym typeface="Proxima Nova"/>
            </a:endParaRPr>
          </a:p>
        </p:txBody>
      </p:sp>
      <p:sp>
        <p:nvSpPr>
          <p:cNvPr id="755" name="Google Shape;755;p63"/>
          <p:cNvSpPr txBox="1">
            <a:spLocks noGrp="1"/>
          </p:cNvSpPr>
          <p:nvPr>
            <p:ph type="title" idx="4294967295"/>
          </p:nvPr>
        </p:nvSpPr>
        <p:spPr>
          <a:xfrm>
            <a:off x="12680950" y="3143250"/>
            <a:ext cx="11696700" cy="15271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latin typeface="Proxima Nova"/>
                <a:ea typeface="Proxima Nova"/>
                <a:cs typeface="Proxima Nova"/>
                <a:sym typeface="Proxima Nova"/>
              </a:rPr>
              <a:t>Use Centralized Database:</a:t>
            </a:r>
            <a:endParaRPr sz="6000">
              <a:latin typeface="Proxima Nova"/>
              <a:ea typeface="Proxima Nova"/>
              <a:cs typeface="Proxima Nova"/>
              <a:sym typeface="Proxima Nova"/>
            </a:endParaRPr>
          </a:p>
        </p:txBody>
      </p:sp>
      <p:sp>
        <p:nvSpPr>
          <p:cNvPr id="756" name="Google Shape;756;p63"/>
          <p:cNvSpPr txBox="1">
            <a:spLocks noGrp="1"/>
          </p:cNvSpPr>
          <p:nvPr>
            <p:ph type="body" idx="4294967295"/>
          </p:nvPr>
        </p:nvSpPr>
        <p:spPr>
          <a:xfrm>
            <a:off x="0" y="4343400"/>
            <a:ext cx="11268075" cy="6380163"/>
          </a:xfrm>
          <a:prstGeom prst="rect">
            <a:avLst/>
          </a:prstGeom>
          <a:noFill/>
          <a:ln>
            <a:noFill/>
          </a:ln>
        </p:spPr>
        <p:txBody>
          <a:bodyPr spcFirstLastPara="1" wrap="square" lIns="91425" tIns="91425" rIns="91425" bIns="91425" anchor="t" anchorCtr="0">
            <a:noAutofit/>
          </a:bodyPr>
          <a:lstStyle/>
          <a:p>
            <a:pPr marL="1219200" lvl="0" indent="-914400" algn="l" rtl="0">
              <a:spcBef>
                <a:spcPts val="0"/>
              </a:spcBef>
              <a:spcAft>
                <a:spcPts val="0"/>
              </a:spcAft>
              <a:buClr>
                <a:srgbClr val="000000"/>
              </a:buClr>
              <a:buSzPts val="4800"/>
              <a:buChar char="●"/>
            </a:pPr>
            <a:r>
              <a:rPr lang="en-US" sz="4800">
                <a:solidFill>
                  <a:srgbClr val="000000"/>
                </a:solidFill>
                <a:latin typeface="Proxima Nova"/>
                <a:ea typeface="Proxima Nova"/>
                <a:cs typeface="Proxima Nova"/>
                <a:sym typeface="Proxima Nova"/>
              </a:rPr>
              <a:t>Need for a </a:t>
            </a:r>
            <a:r>
              <a:rPr lang="en-US" sz="4800" b="1">
                <a:solidFill>
                  <a:srgbClr val="000000"/>
                </a:solidFill>
                <a:latin typeface="Proxima Nova"/>
                <a:ea typeface="Proxima Nova"/>
                <a:cs typeface="Proxima Nova"/>
                <a:sym typeface="Proxima Nova"/>
              </a:rPr>
              <a:t>shared database</a:t>
            </a:r>
            <a:r>
              <a:rPr lang="en-US" sz="4800">
                <a:solidFill>
                  <a:srgbClr val="000000"/>
                </a:solidFill>
                <a:latin typeface="Proxima Nova"/>
                <a:ea typeface="Proxima Nova"/>
                <a:cs typeface="Proxima Nova"/>
                <a:sym typeface="Proxima Nova"/>
              </a:rPr>
              <a:t> with multiple writers</a:t>
            </a:r>
            <a:endParaRPr sz="4800">
              <a:solidFill>
                <a:srgbClr val="000000"/>
              </a:solidFill>
              <a:latin typeface="Proxima Nova"/>
              <a:ea typeface="Proxima Nova"/>
              <a:cs typeface="Proxima Nova"/>
              <a:sym typeface="Proxima Nova"/>
            </a:endParaRPr>
          </a:p>
          <a:p>
            <a:pPr marL="1219200" lvl="0" indent="-914400" algn="l" rtl="0">
              <a:spcBef>
                <a:spcPts val="0"/>
              </a:spcBef>
              <a:spcAft>
                <a:spcPts val="0"/>
              </a:spcAft>
              <a:buClr>
                <a:srgbClr val="000000"/>
              </a:buClr>
              <a:buSzPts val="4800"/>
              <a:buChar char="●"/>
            </a:pPr>
            <a:r>
              <a:rPr lang="en-US" sz="4800">
                <a:solidFill>
                  <a:srgbClr val="000000"/>
                </a:solidFill>
                <a:latin typeface="Proxima Nova"/>
                <a:ea typeface="Proxima Nova"/>
                <a:cs typeface="Proxima Nova"/>
                <a:sym typeface="Proxima Nova"/>
              </a:rPr>
              <a:t>Parties </a:t>
            </a:r>
            <a:r>
              <a:rPr lang="en-US" sz="4800" b="1">
                <a:solidFill>
                  <a:srgbClr val="000000"/>
                </a:solidFill>
                <a:latin typeface="Proxima Nova"/>
                <a:ea typeface="Proxima Nova"/>
                <a:cs typeface="Proxima Nova"/>
                <a:sym typeface="Proxima Nova"/>
              </a:rPr>
              <a:t>cannot trust</a:t>
            </a:r>
            <a:r>
              <a:rPr lang="en-US" sz="4800">
                <a:solidFill>
                  <a:srgbClr val="000000"/>
                </a:solidFill>
                <a:latin typeface="Proxima Nova"/>
                <a:ea typeface="Proxima Nova"/>
                <a:cs typeface="Proxima Nova"/>
                <a:sym typeface="Proxima Nova"/>
              </a:rPr>
              <a:t> one another, and no trusted third party or authority is available</a:t>
            </a:r>
            <a:endParaRPr sz="4800">
              <a:solidFill>
                <a:srgbClr val="000000"/>
              </a:solidFill>
              <a:latin typeface="Proxima Nova"/>
              <a:ea typeface="Proxima Nova"/>
              <a:cs typeface="Proxima Nova"/>
              <a:sym typeface="Proxima Nova"/>
            </a:endParaRPr>
          </a:p>
          <a:p>
            <a:pPr marL="1219200" lvl="0" indent="-914400" algn="l" rtl="0">
              <a:spcBef>
                <a:spcPts val="0"/>
              </a:spcBef>
              <a:spcAft>
                <a:spcPts val="0"/>
              </a:spcAft>
              <a:buClr>
                <a:srgbClr val="000000"/>
              </a:buClr>
              <a:buSzPts val="4800"/>
              <a:buFont typeface="Proxima Nova"/>
              <a:buChar char="●"/>
            </a:pPr>
            <a:r>
              <a:rPr lang="en-US" sz="4800">
                <a:solidFill>
                  <a:srgbClr val="000000"/>
                </a:solidFill>
                <a:latin typeface="Proxima Nova"/>
                <a:ea typeface="Proxima Nova"/>
                <a:cs typeface="Proxima Nova"/>
                <a:sym typeface="Proxima Nova"/>
              </a:rPr>
              <a:t>Interested in fault-tolerance, data immutability or censorship resistance </a:t>
            </a:r>
            <a:endParaRPr sz="4800">
              <a:solidFill>
                <a:srgbClr val="000000"/>
              </a:solidFill>
              <a:latin typeface="Proxima Nova"/>
              <a:ea typeface="Proxima Nova"/>
              <a:cs typeface="Proxima Nova"/>
              <a:sym typeface="Proxima Nova"/>
            </a:endParaRPr>
          </a:p>
          <a:p>
            <a:pPr marL="0" lvl="0" indent="0" algn="l" rtl="0">
              <a:spcBef>
                <a:spcPts val="0"/>
              </a:spcBef>
              <a:spcAft>
                <a:spcPts val="0"/>
              </a:spcAft>
              <a:buNone/>
            </a:pPr>
            <a:endParaRPr sz="4800">
              <a:solidFill>
                <a:srgbClr val="000000"/>
              </a:solidFill>
              <a:latin typeface="Proxima Nova"/>
              <a:ea typeface="Proxima Nova"/>
              <a:cs typeface="Proxima Nova"/>
              <a:sym typeface="Proxima Nova"/>
            </a:endParaRPr>
          </a:p>
        </p:txBody>
      </p:sp>
      <p:sp>
        <p:nvSpPr>
          <p:cNvPr id="757" name="Google Shape;757;p63"/>
          <p:cNvSpPr txBox="1">
            <a:spLocks noGrp="1"/>
          </p:cNvSpPr>
          <p:nvPr>
            <p:ph type="body" idx="4294967295"/>
          </p:nvPr>
        </p:nvSpPr>
        <p:spPr>
          <a:xfrm>
            <a:off x="13427075" y="4343400"/>
            <a:ext cx="10950575" cy="7397750"/>
          </a:xfrm>
          <a:prstGeom prst="rect">
            <a:avLst/>
          </a:prstGeom>
          <a:noFill/>
          <a:ln>
            <a:noFill/>
          </a:ln>
        </p:spPr>
        <p:txBody>
          <a:bodyPr spcFirstLastPara="1" wrap="square" lIns="91425" tIns="91425" rIns="91425" bIns="91425" anchor="t" anchorCtr="0">
            <a:noAutofit/>
          </a:bodyPr>
          <a:lstStyle/>
          <a:p>
            <a:pPr marL="1219200" lvl="0" indent="-914400" algn="l" rtl="0">
              <a:spcBef>
                <a:spcPts val="0"/>
              </a:spcBef>
              <a:spcAft>
                <a:spcPts val="0"/>
              </a:spcAft>
              <a:buClr>
                <a:srgbClr val="000000"/>
              </a:buClr>
              <a:buSzPts val="4800"/>
              <a:buFont typeface="Proxima Nova"/>
              <a:buChar char="●"/>
            </a:pPr>
            <a:r>
              <a:rPr lang="en-US" sz="4800">
                <a:solidFill>
                  <a:srgbClr val="000000"/>
                </a:solidFill>
                <a:latin typeface="Proxima Nova"/>
                <a:ea typeface="Proxima Nova"/>
                <a:cs typeface="Proxima Nova"/>
                <a:sym typeface="Proxima Nova"/>
              </a:rPr>
              <a:t>Database does not need to be shared, or is shared by parties who trust one another</a:t>
            </a:r>
            <a:endParaRPr sz="4800">
              <a:solidFill>
                <a:srgbClr val="000000"/>
              </a:solidFill>
              <a:latin typeface="Proxima Nova"/>
              <a:ea typeface="Proxima Nova"/>
              <a:cs typeface="Proxima Nova"/>
              <a:sym typeface="Proxima Nova"/>
            </a:endParaRPr>
          </a:p>
          <a:p>
            <a:pPr marL="1219200" lvl="0" indent="-914400" algn="l" rtl="0">
              <a:spcBef>
                <a:spcPts val="0"/>
              </a:spcBef>
              <a:spcAft>
                <a:spcPts val="0"/>
              </a:spcAft>
              <a:buClr>
                <a:srgbClr val="000000"/>
              </a:buClr>
              <a:buSzPts val="4800"/>
              <a:buChar char="●"/>
            </a:pPr>
            <a:r>
              <a:rPr lang="en-US" sz="4800">
                <a:solidFill>
                  <a:srgbClr val="000000"/>
                </a:solidFill>
                <a:latin typeface="Proxima Nova"/>
                <a:ea typeface="Proxima Nova"/>
                <a:cs typeface="Proxima Nova"/>
                <a:sym typeface="Proxima Nova"/>
              </a:rPr>
              <a:t>Must keep data </a:t>
            </a:r>
            <a:r>
              <a:rPr lang="en-US" sz="4800" b="1">
                <a:solidFill>
                  <a:srgbClr val="000000"/>
                </a:solidFill>
                <a:latin typeface="Proxima Nova"/>
                <a:ea typeface="Proxima Nova"/>
                <a:cs typeface="Proxima Nova"/>
                <a:sym typeface="Proxima Nova"/>
              </a:rPr>
              <a:t>confidential</a:t>
            </a:r>
            <a:endParaRPr sz="4800" b="1">
              <a:solidFill>
                <a:srgbClr val="000000"/>
              </a:solidFill>
              <a:latin typeface="Proxima Nova"/>
              <a:ea typeface="Proxima Nova"/>
              <a:cs typeface="Proxima Nova"/>
              <a:sym typeface="Proxima Nova"/>
            </a:endParaRPr>
          </a:p>
          <a:p>
            <a:pPr marL="1219200" lvl="0" indent="-914400" algn="l" rtl="0">
              <a:spcBef>
                <a:spcPts val="0"/>
              </a:spcBef>
              <a:spcAft>
                <a:spcPts val="0"/>
              </a:spcAft>
              <a:buClr>
                <a:srgbClr val="000000"/>
              </a:buClr>
              <a:buSzPts val="4800"/>
              <a:buChar char="●"/>
            </a:pPr>
            <a:r>
              <a:rPr lang="en-US" sz="4800">
                <a:solidFill>
                  <a:srgbClr val="000000"/>
                </a:solidFill>
                <a:latin typeface="Proxima Nova"/>
                <a:ea typeface="Proxima Nova"/>
                <a:cs typeface="Proxima Nova"/>
                <a:sym typeface="Proxima Nova"/>
              </a:rPr>
              <a:t>Must handle </a:t>
            </a:r>
            <a:r>
              <a:rPr lang="en-US" sz="4800" b="1">
                <a:solidFill>
                  <a:srgbClr val="000000"/>
                </a:solidFill>
                <a:latin typeface="Proxima Nova"/>
                <a:ea typeface="Proxima Nova"/>
                <a:cs typeface="Proxima Nova"/>
                <a:sym typeface="Proxima Nova"/>
              </a:rPr>
              <a:t>complex</a:t>
            </a:r>
            <a:r>
              <a:rPr lang="en-US" sz="4800">
                <a:solidFill>
                  <a:srgbClr val="000000"/>
                </a:solidFill>
                <a:latin typeface="Proxima Nova"/>
                <a:ea typeface="Proxima Nova"/>
                <a:cs typeface="Proxima Nova"/>
                <a:sym typeface="Proxima Nova"/>
              </a:rPr>
              <a:t> and/or large amounts of data</a:t>
            </a:r>
            <a:endParaRPr sz="4800">
              <a:solidFill>
                <a:srgbClr val="000000"/>
              </a:solidFill>
              <a:latin typeface="Proxima Nova"/>
              <a:ea typeface="Proxima Nova"/>
              <a:cs typeface="Proxima Nova"/>
              <a:sym typeface="Proxima Nova"/>
            </a:endParaRPr>
          </a:p>
          <a:p>
            <a:pPr marL="1219200" lvl="0" indent="-914400" algn="l" rtl="0">
              <a:spcBef>
                <a:spcPts val="0"/>
              </a:spcBef>
              <a:spcAft>
                <a:spcPts val="0"/>
              </a:spcAft>
              <a:buClr>
                <a:srgbClr val="000000"/>
              </a:buClr>
              <a:buSzPts val="4800"/>
              <a:buFont typeface="Proxima Nova"/>
              <a:buChar char="●"/>
            </a:pPr>
            <a:r>
              <a:rPr lang="en-US" sz="4800">
                <a:solidFill>
                  <a:srgbClr val="000000"/>
                </a:solidFill>
                <a:latin typeface="Proxima Nova"/>
                <a:ea typeface="Proxima Nova"/>
                <a:cs typeface="Proxima Nova"/>
                <a:sym typeface="Proxima Nova"/>
              </a:rPr>
              <a:t>Need to be able to edit data</a:t>
            </a:r>
            <a:endParaRPr sz="4800">
              <a:solidFill>
                <a:srgbClr val="000000"/>
              </a:solidFill>
              <a:latin typeface="Proxima Nova"/>
              <a:ea typeface="Proxima Nova"/>
              <a:cs typeface="Proxima Nova"/>
              <a:sym typeface="Proxima Nova"/>
            </a:endParaRPr>
          </a:p>
          <a:p>
            <a:pPr marL="1219200" lvl="0" indent="-914400" algn="l" rtl="0">
              <a:spcBef>
                <a:spcPts val="0"/>
              </a:spcBef>
              <a:spcAft>
                <a:spcPts val="0"/>
              </a:spcAft>
              <a:buClr>
                <a:srgbClr val="000000"/>
              </a:buClr>
              <a:buSzPts val="4800"/>
              <a:buChar char="●"/>
            </a:pPr>
            <a:r>
              <a:rPr lang="en-US" sz="4800">
                <a:solidFill>
                  <a:srgbClr val="000000"/>
                </a:solidFill>
                <a:latin typeface="Proxima Nova"/>
                <a:ea typeface="Proxima Nova"/>
                <a:cs typeface="Proxima Nova"/>
                <a:sym typeface="Proxima Nova"/>
              </a:rPr>
              <a:t>Interested in cost-effectiveness, speed or </a:t>
            </a:r>
            <a:r>
              <a:rPr lang="en-US" sz="4800" b="1">
                <a:solidFill>
                  <a:srgbClr val="000000"/>
                </a:solidFill>
                <a:latin typeface="Proxima Nova"/>
                <a:ea typeface="Proxima Nova"/>
                <a:cs typeface="Proxima Nova"/>
                <a:sym typeface="Proxima Nova"/>
              </a:rPr>
              <a:t>efficiency</a:t>
            </a:r>
            <a:endParaRPr sz="4800" b="1">
              <a:solidFill>
                <a:srgbClr val="000000"/>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USE CASES</a:t>
            </a:r>
          </a:p>
        </p:txBody>
      </p:sp>
    </p:spTree>
    <p:extLst>
      <p:ext uri="{BB962C8B-B14F-4D97-AF65-F5344CB8AC3E}">
        <p14:creationId xmlns:p14="http://schemas.microsoft.com/office/powerpoint/2010/main" val="3550624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00"/>
        <p:cNvGrpSpPr/>
        <p:nvPr/>
      </p:nvGrpSpPr>
      <p:grpSpPr>
        <a:xfrm>
          <a:off x="0" y="0"/>
          <a:ext cx="0" cy="0"/>
          <a:chOff x="0" y="0"/>
          <a:chExt cx="0" cy="0"/>
        </a:xfrm>
      </p:grpSpPr>
      <p:grpSp>
        <p:nvGrpSpPr>
          <p:cNvPr id="801" name="Google Shape;801;p68"/>
          <p:cNvGrpSpPr/>
          <p:nvPr/>
        </p:nvGrpSpPr>
        <p:grpSpPr>
          <a:xfrm>
            <a:off x="3403326" y="4108725"/>
            <a:ext cx="14521459" cy="5498021"/>
            <a:chOff x="8102688" y="4117650"/>
            <a:chExt cx="6373813" cy="2413212"/>
          </a:xfrm>
        </p:grpSpPr>
        <p:sp>
          <p:nvSpPr>
            <p:cNvPr id="802" name="Google Shape;802;p68"/>
            <p:cNvSpPr txBox="1"/>
            <p:nvPr/>
          </p:nvSpPr>
          <p:spPr>
            <a:xfrm>
              <a:off x="10438840" y="4911956"/>
              <a:ext cx="3744000" cy="81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Montserrat"/>
                <a:buNone/>
              </a:pPr>
              <a:r>
                <a:rPr lang="en-US" sz="9600" b="1" dirty="0">
                  <a:solidFill>
                    <a:schemeClr val="dk2"/>
                  </a:solidFill>
                  <a:latin typeface="Montserrat"/>
                  <a:ea typeface="Montserrat"/>
                  <a:cs typeface="Montserrat"/>
                  <a:sym typeface="Montserrat"/>
                </a:rPr>
                <a:t>BASIC</a:t>
              </a:r>
              <a:endParaRPr sz="9600" b="1" dirty="0">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Font typeface="Montserrat"/>
                <a:buNone/>
              </a:pPr>
              <a:r>
                <a:rPr lang="en-US" sz="9600" b="1" dirty="0">
                  <a:solidFill>
                    <a:schemeClr val="dk2"/>
                  </a:solidFill>
                  <a:latin typeface="Montserrat"/>
                  <a:ea typeface="Montserrat"/>
                  <a:cs typeface="Montserrat"/>
                  <a:sym typeface="Montserrat"/>
                </a:rPr>
                <a:t>USE CASES</a:t>
              </a:r>
              <a:endParaRPr sz="9600" dirty="0">
                <a:latin typeface="Montserrat"/>
                <a:ea typeface="Montserrat"/>
                <a:cs typeface="Montserrat"/>
                <a:sym typeface="Montserrat"/>
              </a:endParaRPr>
            </a:p>
          </p:txBody>
        </p:sp>
        <p:sp>
          <p:nvSpPr>
            <p:cNvPr id="803" name="Google Shape;803;p68"/>
            <p:cNvSpPr txBox="1"/>
            <p:nvPr/>
          </p:nvSpPr>
          <p:spPr>
            <a:xfrm>
              <a:off x="8102688" y="4117650"/>
              <a:ext cx="2511900" cy="2067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D8D8D8"/>
                </a:buClr>
                <a:buFont typeface="Montserrat"/>
                <a:buNone/>
              </a:pPr>
              <a:r>
                <a:rPr lang="en-US" sz="30000" b="1" dirty="0">
                  <a:solidFill>
                    <a:srgbClr val="D8D8D8"/>
                  </a:solidFill>
                  <a:latin typeface="Montserrat"/>
                  <a:ea typeface="Montserrat"/>
                  <a:cs typeface="Montserrat"/>
                  <a:sym typeface="Montserrat"/>
                </a:rPr>
                <a:t>4.1</a:t>
              </a:r>
              <a:endParaRPr dirty="0"/>
            </a:p>
          </p:txBody>
        </p:sp>
        <p:cxnSp>
          <p:nvCxnSpPr>
            <p:cNvPr id="804" name="Google Shape;804;p68"/>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805" name="Google Shape;805;p68"/>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806" name="Google Shape;806;p68"/>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807" name="Google Shape;807;p68"/>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808" name="Google Shape;808;p68"/>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13"/>
        <p:cNvGrpSpPr/>
        <p:nvPr/>
      </p:nvGrpSpPr>
      <p:grpSpPr>
        <a:xfrm>
          <a:off x="0" y="0"/>
          <a:ext cx="0" cy="0"/>
          <a:chOff x="0" y="0"/>
          <a:chExt cx="0" cy="0"/>
        </a:xfrm>
      </p:grpSpPr>
      <p:sp>
        <p:nvSpPr>
          <p:cNvPr id="816" name="Google Shape;816;p69"/>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latin typeface="Montserrat"/>
                <a:ea typeface="Montserrat"/>
                <a:cs typeface="Montserrat"/>
                <a:sym typeface="Montserrat"/>
              </a:rPr>
              <a:t>BASIC USE CASES</a:t>
            </a:r>
            <a:endParaRPr sz="7200" b="1" dirty="0">
              <a:latin typeface="Montserrat"/>
              <a:ea typeface="Montserrat"/>
              <a:cs typeface="Montserrat"/>
              <a:sym typeface="Montserrat"/>
            </a:endParaRPr>
          </a:p>
        </p:txBody>
      </p:sp>
      <p:sp>
        <p:nvSpPr>
          <p:cNvPr id="817" name="Google Shape;817;p69"/>
          <p:cNvSpPr txBox="1"/>
          <p:nvPr/>
        </p:nvSpPr>
        <p:spPr>
          <a:xfrm>
            <a:off x="2924725" y="1762950"/>
            <a:ext cx="145341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rgbClr val="BFBFBF"/>
                </a:solidFill>
                <a:latin typeface="Proxima Nova"/>
                <a:ea typeface="Proxima Nova"/>
                <a:cs typeface="Proxima Nova"/>
                <a:sym typeface="Proxima Nova"/>
              </a:rPr>
              <a:t>SMART ASSETS</a:t>
            </a:r>
            <a:endParaRPr sz="4500" b="1" dirty="0">
              <a:solidFill>
                <a:srgbClr val="BFBFBF"/>
              </a:solidFill>
              <a:latin typeface="Proxima Nova"/>
              <a:ea typeface="Proxima Nova"/>
              <a:cs typeface="Proxima Nova"/>
              <a:sym typeface="Proxima Nova"/>
            </a:endParaRPr>
          </a:p>
        </p:txBody>
      </p:sp>
      <p:sp>
        <p:nvSpPr>
          <p:cNvPr id="818" name="Google Shape;818;p69"/>
          <p:cNvSpPr txBox="1">
            <a:spLocks noGrp="1"/>
          </p:cNvSpPr>
          <p:nvPr>
            <p:ph type="body" idx="4294967295"/>
          </p:nvPr>
        </p:nvSpPr>
        <p:spPr>
          <a:xfrm>
            <a:off x="0" y="2466975"/>
            <a:ext cx="20612100" cy="8909050"/>
          </a:xfrm>
          <a:prstGeom prst="rect">
            <a:avLst/>
          </a:prstGeom>
          <a:noFill/>
          <a:ln>
            <a:noFill/>
          </a:ln>
        </p:spPr>
        <p:txBody>
          <a:bodyPr spcFirstLastPara="1" wrap="square" lIns="243750" tIns="243750" rIns="243750" bIns="243750" anchor="ctr" anchorCtr="0">
            <a:noAutofit/>
          </a:bodyPr>
          <a:lstStyle/>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Token System Implementation</a:t>
            </a:r>
            <a:endParaRPr sz="4800" dirty="0">
              <a:solidFill>
                <a:srgbClr val="4E4E4E"/>
              </a:solidFill>
              <a:latin typeface="Proxima Nova"/>
              <a:ea typeface="Proxima Nova"/>
              <a:cs typeface="Proxima Nova"/>
              <a:sym typeface="Proxima Nova"/>
            </a:endParaRPr>
          </a:p>
          <a:p>
            <a:pPr marL="2438400" marR="0" lvl="1"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Recreating Bitcoin in 4 lines of code</a:t>
            </a:r>
            <a:endParaRPr sz="4800"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Database with one operation</a:t>
            </a:r>
            <a:endParaRPr sz="4800" dirty="0">
              <a:solidFill>
                <a:srgbClr val="4E4E4E"/>
              </a:solidFill>
              <a:latin typeface="Proxima Nova"/>
              <a:ea typeface="Proxima Nova"/>
              <a:cs typeface="Proxima Nova"/>
              <a:sym typeface="Proxima Nova"/>
            </a:endParaRPr>
          </a:p>
          <a:p>
            <a:pPr marL="2438400" marR="0" lvl="1"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Ensure Alice has enough $$ and that she initiated the transaction</a:t>
            </a:r>
            <a:endParaRPr sz="4800" dirty="0">
              <a:solidFill>
                <a:srgbClr val="4E4E4E"/>
              </a:solidFill>
              <a:latin typeface="Proxima Nova"/>
              <a:ea typeface="Proxima Nova"/>
              <a:cs typeface="Proxima Nova"/>
              <a:sym typeface="Proxima Nova"/>
            </a:endParaRPr>
          </a:p>
          <a:p>
            <a:pPr marL="2438400" marR="0" lvl="1"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Subtract X from Alice, give X to Bob </a:t>
            </a: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p:txBody>
      </p:sp>
      <p:pic>
        <p:nvPicPr>
          <p:cNvPr id="819" name="Google Shape;819;p69"/>
          <p:cNvPicPr preferRelativeResize="0"/>
          <p:nvPr/>
        </p:nvPicPr>
        <p:blipFill>
          <a:blip r:embed="rId5">
            <a:alphaModFix/>
          </a:blip>
          <a:stretch>
            <a:fillRect/>
          </a:stretch>
        </p:blipFill>
        <p:spPr>
          <a:xfrm>
            <a:off x="2073638" y="7733675"/>
            <a:ext cx="21166764" cy="325642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23"/>
        <p:cNvGrpSpPr/>
        <p:nvPr/>
      </p:nvGrpSpPr>
      <p:grpSpPr>
        <a:xfrm>
          <a:off x="0" y="0"/>
          <a:ext cx="0" cy="0"/>
          <a:chOff x="0" y="0"/>
          <a:chExt cx="0" cy="0"/>
        </a:xfrm>
      </p:grpSpPr>
      <p:sp>
        <p:nvSpPr>
          <p:cNvPr id="826" name="Google Shape;826;p70"/>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latin typeface="Montserrat"/>
                <a:ea typeface="Montserrat"/>
                <a:cs typeface="Montserrat"/>
                <a:sym typeface="Montserrat"/>
              </a:rPr>
              <a:t>BASIC USE CASES</a:t>
            </a:r>
            <a:endParaRPr sz="7200" b="1" dirty="0">
              <a:latin typeface="Montserrat"/>
              <a:ea typeface="Montserrat"/>
              <a:cs typeface="Montserrat"/>
              <a:sym typeface="Montserrat"/>
            </a:endParaRPr>
          </a:p>
        </p:txBody>
      </p:sp>
      <p:sp>
        <p:nvSpPr>
          <p:cNvPr id="827" name="Google Shape;827;p7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rgbClr val="BFBFBF"/>
                </a:solidFill>
                <a:latin typeface="Proxima Nova"/>
                <a:ea typeface="Proxima Nova"/>
                <a:cs typeface="Proxima Nova"/>
                <a:sym typeface="Proxima Nova"/>
              </a:rPr>
              <a:t>PUBLIC REGISTRY (ex: </a:t>
            </a:r>
            <a:r>
              <a:rPr lang="en-US" sz="4500" b="1" dirty="0" err="1">
                <a:solidFill>
                  <a:srgbClr val="BFBFBF"/>
                </a:solidFill>
                <a:latin typeface="Proxima Nova"/>
                <a:ea typeface="Proxima Nova"/>
                <a:cs typeface="Proxima Nova"/>
                <a:sym typeface="Proxima Nova"/>
              </a:rPr>
              <a:t>Namecoin</a:t>
            </a:r>
            <a:r>
              <a:rPr lang="en-US" sz="4500" b="1" dirty="0">
                <a:solidFill>
                  <a:srgbClr val="BFBFBF"/>
                </a:solidFill>
                <a:latin typeface="Proxima Nova"/>
                <a:ea typeface="Proxima Nova"/>
                <a:cs typeface="Proxima Nova"/>
                <a:sym typeface="Proxima Nova"/>
              </a:rPr>
              <a:t>)</a:t>
            </a:r>
            <a:endParaRPr sz="4500" b="1" dirty="0">
              <a:solidFill>
                <a:srgbClr val="BFBFBF"/>
              </a:solidFill>
              <a:latin typeface="Proxima Nova"/>
              <a:ea typeface="Proxima Nova"/>
              <a:cs typeface="Proxima Nova"/>
              <a:sym typeface="Proxima Nova"/>
            </a:endParaRPr>
          </a:p>
        </p:txBody>
      </p:sp>
      <p:sp>
        <p:nvSpPr>
          <p:cNvPr id="828" name="Google Shape;828;p70"/>
          <p:cNvSpPr txBox="1">
            <a:spLocks noGrp="1"/>
          </p:cNvSpPr>
          <p:nvPr>
            <p:ph type="body" idx="4294967295"/>
          </p:nvPr>
        </p:nvSpPr>
        <p:spPr>
          <a:xfrm>
            <a:off x="0" y="2765425"/>
            <a:ext cx="20612100" cy="8610600"/>
          </a:xfrm>
          <a:prstGeom prst="rect">
            <a:avLst/>
          </a:prstGeom>
          <a:noFill/>
          <a:ln>
            <a:noFill/>
          </a:ln>
        </p:spPr>
        <p:txBody>
          <a:bodyPr spcFirstLastPara="1" wrap="square" lIns="243750" tIns="243750" rIns="243750" bIns="243750" anchor="ctr" anchorCtr="0">
            <a:noAutofit/>
          </a:bodyPr>
          <a:lstStyle/>
          <a:p>
            <a:pPr marL="1219200" marR="0" lvl="0"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DNS System</a:t>
            </a:r>
            <a:endParaRPr sz="4800">
              <a:solidFill>
                <a:srgbClr val="4E4E4E"/>
              </a:solidFill>
              <a:latin typeface="Proxima Nova"/>
              <a:ea typeface="Proxima Nova"/>
              <a:cs typeface="Proxima Nova"/>
              <a:sym typeface="Proxima Nova"/>
            </a:endParaRPr>
          </a:p>
          <a:p>
            <a:pPr marL="2438400" marR="0" lvl="1"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Maps domain name to IP address </a:t>
            </a:r>
            <a:endParaRPr sz="4800">
              <a:solidFill>
                <a:srgbClr val="4E4E4E"/>
              </a:solidFill>
              <a:latin typeface="Proxima Nova"/>
              <a:ea typeface="Proxima Nova"/>
              <a:cs typeface="Proxima Nova"/>
              <a:sym typeface="Proxima Nova"/>
            </a:endParaRPr>
          </a:p>
          <a:p>
            <a:pPr marL="2438400" marR="0" lvl="1"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“gillian.chu” =&gt; “12.34.56.78”</a:t>
            </a:r>
            <a:endParaRPr sz="480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Easy to implement in Ethereum </a:t>
            </a:r>
            <a:endParaRPr sz="48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pic>
        <p:nvPicPr>
          <p:cNvPr id="829" name="Google Shape;829;p70"/>
          <p:cNvPicPr preferRelativeResize="0"/>
          <p:nvPr/>
        </p:nvPicPr>
        <p:blipFill rotWithShape="1">
          <a:blip r:embed="rId5">
            <a:alphaModFix/>
          </a:blip>
          <a:srcRect r="48006"/>
          <a:stretch/>
        </p:blipFill>
        <p:spPr>
          <a:xfrm>
            <a:off x="5241325" y="7814975"/>
            <a:ext cx="14831400" cy="356052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33"/>
        <p:cNvGrpSpPr/>
        <p:nvPr/>
      </p:nvGrpSpPr>
      <p:grpSpPr>
        <a:xfrm>
          <a:off x="0" y="0"/>
          <a:ext cx="0" cy="0"/>
          <a:chOff x="0" y="0"/>
          <a:chExt cx="0" cy="0"/>
        </a:xfrm>
      </p:grpSpPr>
      <p:sp>
        <p:nvSpPr>
          <p:cNvPr id="836" name="Google Shape;836;p71"/>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BASIC USE CASES</a:t>
            </a:r>
            <a:endParaRPr sz="7200" b="1">
              <a:latin typeface="Montserrat"/>
              <a:ea typeface="Montserrat"/>
              <a:cs typeface="Montserrat"/>
              <a:sym typeface="Montserrat"/>
            </a:endParaRPr>
          </a:p>
        </p:txBody>
      </p:sp>
      <p:sp>
        <p:nvSpPr>
          <p:cNvPr id="837" name="Google Shape;837;p7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DOCUMENT OWNERSHIP</a:t>
            </a:r>
            <a:endParaRPr sz="4500" b="1">
              <a:solidFill>
                <a:srgbClr val="BFBFBF"/>
              </a:solidFill>
              <a:latin typeface="Proxima Nova"/>
              <a:ea typeface="Proxima Nova"/>
              <a:cs typeface="Proxima Nova"/>
              <a:sym typeface="Proxima Nova"/>
            </a:endParaRPr>
          </a:p>
        </p:txBody>
      </p:sp>
      <p:sp>
        <p:nvSpPr>
          <p:cNvPr id="838" name="Google Shape;838;p71"/>
          <p:cNvSpPr txBox="1">
            <a:spLocks noGrp="1"/>
          </p:cNvSpPr>
          <p:nvPr>
            <p:ph type="body" idx="4294967295"/>
          </p:nvPr>
        </p:nvSpPr>
        <p:spPr>
          <a:xfrm>
            <a:off x="0" y="4581525"/>
            <a:ext cx="20612100" cy="6794500"/>
          </a:xfrm>
          <a:prstGeom prst="rect">
            <a:avLst/>
          </a:prstGeom>
          <a:no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None/>
            </a:pPr>
            <a:r>
              <a:rPr lang="en-US" sz="4800" b="1" dirty="0">
                <a:solidFill>
                  <a:srgbClr val="4E4E4E"/>
                </a:solidFill>
                <a:latin typeface="Proxima Nova"/>
                <a:ea typeface="Proxima Nova"/>
                <a:cs typeface="Proxima Nova"/>
                <a:sym typeface="Proxima Nova"/>
              </a:rPr>
              <a:t>“Proof-of-Existence”</a:t>
            </a:r>
            <a:endParaRPr sz="4800" b="1"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Proves ownership of a certain document without revealing it</a:t>
            </a:r>
            <a:endParaRPr sz="4800"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b="1" dirty="0">
                <a:solidFill>
                  <a:srgbClr val="4E4E4E"/>
                </a:solidFill>
                <a:latin typeface="Proxima Nova"/>
                <a:ea typeface="Proxima Nova"/>
                <a:cs typeface="Proxima Nova"/>
                <a:sym typeface="Proxima Nova"/>
              </a:rPr>
              <a:t>Timestamps</a:t>
            </a:r>
            <a:r>
              <a:rPr lang="en-US" sz="4800" dirty="0">
                <a:solidFill>
                  <a:srgbClr val="4E4E4E"/>
                </a:solidFill>
                <a:latin typeface="Proxima Nova"/>
                <a:ea typeface="Proxima Nova"/>
                <a:cs typeface="Proxima Nova"/>
                <a:sym typeface="Proxima Nova"/>
              </a:rPr>
              <a:t> verify ownership later</a:t>
            </a: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4800" dirty="0">
                <a:solidFill>
                  <a:srgbClr val="4E4E4E"/>
                </a:solidFill>
                <a:latin typeface="Proxima Nova"/>
                <a:ea typeface="Proxima Nova"/>
                <a:cs typeface="Proxima Nova"/>
                <a:sym typeface="Proxima Nova"/>
              </a:rPr>
              <a:t>Use Cases (simplified):</a:t>
            </a:r>
            <a:endParaRPr sz="4800"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Rent server space to store documents </a:t>
            </a:r>
            <a:endParaRPr sz="4800" dirty="0">
              <a:solidFill>
                <a:srgbClr val="4E4E4E"/>
              </a:solidFill>
              <a:latin typeface="Proxima Nova"/>
              <a:ea typeface="Proxima Nova"/>
              <a:cs typeface="Proxima Nova"/>
              <a:sym typeface="Proxima Nova"/>
            </a:endParaRPr>
          </a:p>
          <a:p>
            <a:pPr marL="2438400" marR="0" lvl="1"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Proof document is unmodified via hash values</a:t>
            </a:r>
            <a:endParaRPr sz="4800" dirty="0">
              <a:solidFill>
                <a:srgbClr val="4E4E4E"/>
              </a:solidFill>
              <a:latin typeface="Proxima Nova"/>
              <a:ea typeface="Proxima Nova"/>
              <a:cs typeface="Proxima Nova"/>
              <a:sym typeface="Proxima Nova"/>
            </a:endParaRPr>
          </a:p>
          <a:p>
            <a:pPr marL="2438400" marR="0" lvl="1" indent="-914400" algn="l" rtl="0">
              <a:lnSpc>
                <a:spcPct val="100000"/>
              </a:lnSpc>
              <a:spcBef>
                <a:spcPts val="0"/>
              </a:spcBef>
              <a:spcAft>
                <a:spcPts val="0"/>
              </a:spcAft>
              <a:buClr>
                <a:srgbClr val="4E4E4E"/>
              </a:buClr>
              <a:buSzPts val="4800"/>
              <a:buFont typeface="Proxima Nova"/>
              <a:buChar char="○"/>
            </a:pPr>
            <a:r>
              <a:rPr lang="en-US" sz="4800" b="1" dirty="0">
                <a:solidFill>
                  <a:srgbClr val="4E4E4E"/>
                </a:solidFill>
                <a:latin typeface="Proxima Nova"/>
                <a:ea typeface="Proxima Nova"/>
                <a:cs typeface="Proxima Nova"/>
                <a:sym typeface="Proxima Nova"/>
              </a:rPr>
              <a:t>Integrity</a:t>
            </a:r>
            <a:r>
              <a:rPr lang="en-US" sz="4800" dirty="0">
                <a:solidFill>
                  <a:srgbClr val="4E4E4E"/>
                </a:solidFill>
                <a:latin typeface="Proxima Nova"/>
                <a:ea typeface="Proxima Nova"/>
                <a:cs typeface="Proxima Nova"/>
                <a:sym typeface="Proxima Nova"/>
              </a:rPr>
              <a:t> guaranteed</a:t>
            </a: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842"/>
        <p:cNvGrpSpPr/>
        <p:nvPr/>
      </p:nvGrpSpPr>
      <p:grpSpPr>
        <a:xfrm>
          <a:off x="0" y="0"/>
          <a:ext cx="0" cy="0"/>
          <a:chOff x="0" y="0"/>
          <a:chExt cx="0" cy="0"/>
        </a:xfrm>
      </p:grpSpPr>
      <p:sp>
        <p:nvSpPr>
          <p:cNvPr id="845" name="Google Shape;845;p72"/>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BASIC USE CASES</a:t>
            </a:r>
            <a:endParaRPr sz="7200" b="1">
              <a:latin typeface="Montserrat"/>
              <a:ea typeface="Montserrat"/>
              <a:cs typeface="Montserrat"/>
              <a:sym typeface="Montserrat"/>
            </a:endParaRPr>
          </a:p>
        </p:txBody>
      </p:sp>
      <p:sp>
        <p:nvSpPr>
          <p:cNvPr id="846" name="Google Shape;846;p7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dirty="0">
                <a:solidFill>
                  <a:srgbClr val="BFBFBF"/>
                </a:solidFill>
                <a:latin typeface="Proxima Nova"/>
                <a:ea typeface="Proxima Nova"/>
                <a:cs typeface="Proxima Nova"/>
                <a:sym typeface="Proxima Nova"/>
              </a:rPr>
              <a:t>STANDARD BOUNTIES</a:t>
            </a:r>
            <a:endParaRPr sz="4500" b="1" dirty="0">
              <a:solidFill>
                <a:srgbClr val="BFBFBF"/>
              </a:solidFill>
              <a:latin typeface="Proxima Nova"/>
              <a:ea typeface="Proxima Nova"/>
              <a:cs typeface="Proxima Nova"/>
              <a:sym typeface="Proxima Nova"/>
            </a:endParaRPr>
          </a:p>
        </p:txBody>
      </p:sp>
      <p:sp>
        <p:nvSpPr>
          <p:cNvPr id="847" name="Google Shape;847;p72"/>
          <p:cNvSpPr txBox="1">
            <a:spLocks noGrp="1"/>
          </p:cNvSpPr>
          <p:nvPr>
            <p:ph type="body" idx="4294967295"/>
          </p:nvPr>
        </p:nvSpPr>
        <p:spPr>
          <a:xfrm>
            <a:off x="0" y="4581525"/>
            <a:ext cx="20612100" cy="6794500"/>
          </a:xfrm>
          <a:prstGeom prst="rect">
            <a:avLst/>
          </a:prstGeom>
          <a:no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None/>
            </a:pPr>
            <a:r>
              <a:rPr lang="en-US" sz="4800" b="1">
                <a:solidFill>
                  <a:srgbClr val="4E4E4E"/>
                </a:solidFill>
                <a:latin typeface="Proxima Nova"/>
                <a:ea typeface="Proxima Nova"/>
                <a:cs typeface="Proxima Nova"/>
                <a:sym typeface="Proxima Nova"/>
              </a:rPr>
              <a:t>ETHDenver</a:t>
            </a:r>
            <a:endParaRPr sz="4800" b="1">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Incentivize answers to StackOverflow Q’s</a:t>
            </a:r>
            <a:endParaRPr sz="480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Makes use of StandardBounties contract</a:t>
            </a:r>
            <a:endParaRPr sz="480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Uses Metamask Integration</a:t>
            </a:r>
            <a:endParaRPr sz="48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pic>
        <p:nvPicPr>
          <p:cNvPr id="848" name="Google Shape;848;p72"/>
          <p:cNvPicPr preferRelativeResize="0"/>
          <p:nvPr/>
        </p:nvPicPr>
        <p:blipFill>
          <a:blip r:embed="rId5">
            <a:alphaModFix/>
          </a:blip>
          <a:stretch>
            <a:fillRect/>
          </a:stretch>
        </p:blipFill>
        <p:spPr>
          <a:xfrm>
            <a:off x="14457075" y="2081900"/>
            <a:ext cx="8037496" cy="8861051"/>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852"/>
        <p:cNvGrpSpPr/>
        <p:nvPr/>
      </p:nvGrpSpPr>
      <p:grpSpPr>
        <a:xfrm>
          <a:off x="0" y="0"/>
          <a:ext cx="0" cy="0"/>
          <a:chOff x="0" y="0"/>
          <a:chExt cx="0" cy="0"/>
        </a:xfrm>
      </p:grpSpPr>
      <p:sp>
        <p:nvSpPr>
          <p:cNvPr id="855" name="Google Shape;855;p73"/>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BASIC USE CASES</a:t>
            </a:r>
            <a:endParaRPr sz="7200" b="1">
              <a:latin typeface="Montserrat"/>
              <a:ea typeface="Montserrat"/>
              <a:cs typeface="Montserrat"/>
              <a:sym typeface="Montserrat"/>
            </a:endParaRPr>
          </a:p>
        </p:txBody>
      </p:sp>
      <p:sp>
        <p:nvSpPr>
          <p:cNvPr id="856" name="Google Shape;856;p7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STANDARD BOUNTIES</a:t>
            </a:r>
            <a:endParaRPr sz="4500" b="1">
              <a:solidFill>
                <a:srgbClr val="BFBFBF"/>
              </a:solidFill>
              <a:latin typeface="Proxima Nova"/>
              <a:ea typeface="Proxima Nova"/>
              <a:cs typeface="Proxima Nova"/>
              <a:sym typeface="Proxima Nova"/>
            </a:endParaRPr>
          </a:p>
        </p:txBody>
      </p:sp>
      <p:sp>
        <p:nvSpPr>
          <p:cNvPr id="857" name="Google Shape;857;p73"/>
          <p:cNvSpPr txBox="1">
            <a:spLocks noGrp="1"/>
          </p:cNvSpPr>
          <p:nvPr>
            <p:ph type="body" idx="4294967295"/>
          </p:nvPr>
        </p:nvSpPr>
        <p:spPr>
          <a:xfrm>
            <a:off x="0" y="4581525"/>
            <a:ext cx="20612100" cy="6794500"/>
          </a:xfrm>
          <a:prstGeom prst="rect">
            <a:avLst/>
          </a:prstGeom>
          <a:no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None/>
            </a:pPr>
            <a:r>
              <a:rPr lang="en-US" sz="4800" b="1">
                <a:solidFill>
                  <a:srgbClr val="4E4E4E"/>
                </a:solidFill>
                <a:latin typeface="Proxima Nova"/>
                <a:ea typeface="Proxima Nova"/>
                <a:cs typeface="Proxima Nova"/>
                <a:sym typeface="Proxima Nova"/>
              </a:rPr>
              <a:t>ETHDenver</a:t>
            </a:r>
            <a:endParaRPr sz="4800" b="1">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Incentivize answers to StackOverflow Q’s</a:t>
            </a:r>
            <a:endParaRPr sz="480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Makes use of StandardBounties contract</a:t>
            </a:r>
            <a:endParaRPr sz="480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Uses Metamask Integration</a:t>
            </a:r>
            <a:endParaRPr sz="48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pic>
        <p:nvPicPr>
          <p:cNvPr id="858" name="Google Shape;858;p73"/>
          <p:cNvPicPr preferRelativeResize="0"/>
          <p:nvPr/>
        </p:nvPicPr>
        <p:blipFill>
          <a:blip r:embed="rId5">
            <a:alphaModFix/>
          </a:blip>
          <a:stretch>
            <a:fillRect/>
          </a:stretch>
        </p:blipFill>
        <p:spPr>
          <a:xfrm>
            <a:off x="14457075" y="2081900"/>
            <a:ext cx="8037496" cy="8861051"/>
          </a:xfrm>
          <a:prstGeom prst="rect">
            <a:avLst/>
          </a:prstGeom>
          <a:noFill/>
          <a:ln>
            <a:noFill/>
          </a:ln>
        </p:spPr>
      </p:pic>
      <p:pic>
        <p:nvPicPr>
          <p:cNvPr id="859" name="Google Shape;859;p73"/>
          <p:cNvPicPr preferRelativeResize="0"/>
          <p:nvPr/>
        </p:nvPicPr>
        <p:blipFill>
          <a:blip r:embed="rId6">
            <a:alphaModFix/>
          </a:blip>
          <a:stretch>
            <a:fillRect/>
          </a:stretch>
        </p:blipFill>
        <p:spPr>
          <a:xfrm>
            <a:off x="4672800" y="2677950"/>
            <a:ext cx="14047524" cy="9740401"/>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863"/>
        <p:cNvGrpSpPr/>
        <p:nvPr/>
      </p:nvGrpSpPr>
      <p:grpSpPr>
        <a:xfrm>
          <a:off x="0" y="0"/>
          <a:ext cx="0" cy="0"/>
          <a:chOff x="0" y="0"/>
          <a:chExt cx="0" cy="0"/>
        </a:xfrm>
      </p:grpSpPr>
      <p:sp>
        <p:nvSpPr>
          <p:cNvPr id="866" name="Google Shape;866;p74"/>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BASIC USE CASES</a:t>
            </a:r>
            <a:endParaRPr sz="7200" b="1">
              <a:latin typeface="Montserrat"/>
              <a:ea typeface="Montserrat"/>
              <a:cs typeface="Montserrat"/>
              <a:sym typeface="Montserrat"/>
            </a:endParaRPr>
          </a:p>
        </p:txBody>
      </p:sp>
      <p:sp>
        <p:nvSpPr>
          <p:cNvPr id="867" name="Google Shape;867;p7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STANDARD BOUNTIES</a:t>
            </a:r>
            <a:endParaRPr sz="4500" b="1">
              <a:solidFill>
                <a:srgbClr val="BFBFBF"/>
              </a:solidFill>
              <a:latin typeface="Proxima Nova"/>
              <a:ea typeface="Proxima Nova"/>
              <a:cs typeface="Proxima Nova"/>
              <a:sym typeface="Proxima Nova"/>
            </a:endParaRPr>
          </a:p>
        </p:txBody>
      </p:sp>
      <p:sp>
        <p:nvSpPr>
          <p:cNvPr id="868" name="Google Shape;868;p74"/>
          <p:cNvSpPr txBox="1">
            <a:spLocks noGrp="1"/>
          </p:cNvSpPr>
          <p:nvPr>
            <p:ph type="body" idx="4294967295"/>
          </p:nvPr>
        </p:nvSpPr>
        <p:spPr>
          <a:xfrm>
            <a:off x="0" y="4581525"/>
            <a:ext cx="20612100" cy="6794500"/>
          </a:xfrm>
          <a:prstGeom prst="rect">
            <a:avLst/>
          </a:prstGeom>
          <a:no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None/>
            </a:pPr>
            <a:r>
              <a:rPr lang="en-US" sz="4800" b="1">
                <a:solidFill>
                  <a:srgbClr val="4E4E4E"/>
                </a:solidFill>
                <a:latin typeface="Proxima Nova"/>
                <a:ea typeface="Proxima Nova"/>
                <a:cs typeface="Proxima Nova"/>
                <a:sym typeface="Proxima Nova"/>
              </a:rPr>
              <a:t>ETHDenver</a:t>
            </a:r>
            <a:endParaRPr sz="4800" b="1">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Incentivize answers to StackOverflow Q’s</a:t>
            </a:r>
            <a:endParaRPr sz="480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Makes use of StandardBounties contract</a:t>
            </a:r>
            <a:endParaRPr sz="480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Uses Metamask Integration</a:t>
            </a:r>
            <a:endParaRPr sz="48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pic>
        <p:nvPicPr>
          <p:cNvPr id="869" name="Google Shape;869;p74"/>
          <p:cNvPicPr preferRelativeResize="0"/>
          <p:nvPr/>
        </p:nvPicPr>
        <p:blipFill>
          <a:blip r:embed="rId5">
            <a:alphaModFix/>
          </a:blip>
          <a:stretch>
            <a:fillRect/>
          </a:stretch>
        </p:blipFill>
        <p:spPr>
          <a:xfrm>
            <a:off x="14457075" y="2081900"/>
            <a:ext cx="8037496" cy="8861051"/>
          </a:xfrm>
          <a:prstGeom prst="rect">
            <a:avLst/>
          </a:prstGeom>
          <a:noFill/>
          <a:ln>
            <a:noFill/>
          </a:ln>
        </p:spPr>
      </p:pic>
      <p:pic>
        <p:nvPicPr>
          <p:cNvPr id="870" name="Google Shape;870;p74"/>
          <p:cNvPicPr preferRelativeResize="0"/>
          <p:nvPr/>
        </p:nvPicPr>
        <p:blipFill>
          <a:blip r:embed="rId6">
            <a:alphaModFix/>
          </a:blip>
          <a:stretch>
            <a:fillRect/>
          </a:stretch>
        </p:blipFill>
        <p:spPr>
          <a:xfrm>
            <a:off x="4468250" y="2951425"/>
            <a:ext cx="14456625" cy="919345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60"/>
        <p:cNvGrpSpPr/>
        <p:nvPr/>
      </p:nvGrpSpPr>
      <p:grpSpPr>
        <a:xfrm>
          <a:off x="0" y="0"/>
          <a:ext cx="0" cy="0"/>
          <a:chOff x="0" y="0"/>
          <a:chExt cx="0" cy="0"/>
        </a:xfrm>
      </p:grpSpPr>
      <p:sp>
        <p:nvSpPr>
          <p:cNvPr id="162" name="Google Shape;162;p25"/>
          <p:cNvSpPr txBox="1"/>
          <p:nvPr/>
        </p:nvSpPr>
        <p:spPr>
          <a:xfrm>
            <a:off x="2924725" y="603964"/>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A DISTRIBUTED NETWORK</a:t>
            </a:r>
            <a:endParaRPr sz="7200" b="1" dirty="0">
              <a:solidFill>
                <a:schemeClr val="bg1"/>
              </a:solidFill>
              <a:latin typeface="Montserrat"/>
              <a:ea typeface="Montserrat"/>
              <a:cs typeface="Montserrat"/>
              <a:sym typeface="Montserrat"/>
            </a:endParaRPr>
          </a:p>
        </p:txBody>
      </p:sp>
      <p:sp>
        <p:nvSpPr>
          <p:cNvPr id="163" name="Google Shape;163;p2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BITCOIN’S BARE BONES</a:t>
            </a:r>
            <a:endParaRPr sz="4500" b="1">
              <a:solidFill>
                <a:srgbClr val="BFBFBF"/>
              </a:solidFill>
              <a:latin typeface="Proxima Nova"/>
              <a:ea typeface="Proxima Nova"/>
              <a:cs typeface="Proxima Nova"/>
              <a:sym typeface="Proxima Nova"/>
            </a:endParaRPr>
          </a:p>
        </p:txBody>
      </p:sp>
      <p:sp>
        <p:nvSpPr>
          <p:cNvPr id="164" name="Google Shape;164;p25"/>
          <p:cNvSpPr/>
          <p:nvPr/>
        </p:nvSpPr>
        <p:spPr>
          <a:xfrm>
            <a:off x="11336875" y="6179779"/>
            <a:ext cx="1738200" cy="1590000"/>
          </a:xfrm>
          <a:prstGeom prst="rect">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 name="Google Shape;165;p25"/>
          <p:cNvCxnSpPr/>
          <p:nvPr/>
        </p:nvCxnSpPr>
        <p:spPr>
          <a:xfrm>
            <a:off x="11336875" y="6568150"/>
            <a:ext cx="1738200" cy="0"/>
          </a:xfrm>
          <a:prstGeom prst="straightConnector1">
            <a:avLst/>
          </a:prstGeom>
          <a:noFill/>
          <a:ln w="38100" cap="flat" cmpd="sng">
            <a:solidFill>
              <a:srgbClr val="000000"/>
            </a:solidFill>
            <a:prstDash val="solid"/>
            <a:round/>
            <a:headEnd type="none" w="med" len="med"/>
            <a:tailEnd type="none" w="med" len="med"/>
          </a:ln>
        </p:spPr>
      </p:cxnSp>
      <p:sp>
        <p:nvSpPr>
          <p:cNvPr id="166" name="Google Shape;166;p25"/>
          <p:cNvSpPr txBox="1"/>
          <p:nvPr/>
        </p:nvSpPr>
        <p:spPr>
          <a:xfrm>
            <a:off x="11400025" y="6164392"/>
            <a:ext cx="1250700" cy="5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t>...</a:t>
            </a:r>
            <a:endParaRPr sz="6000"/>
          </a:p>
        </p:txBody>
      </p:sp>
      <p:sp>
        <p:nvSpPr>
          <p:cNvPr id="167" name="Google Shape;167;p25"/>
          <p:cNvSpPr/>
          <p:nvPr/>
        </p:nvSpPr>
        <p:spPr>
          <a:xfrm>
            <a:off x="11336875" y="8409145"/>
            <a:ext cx="1738200" cy="1590000"/>
          </a:xfrm>
          <a:prstGeom prst="rect">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5"/>
          <p:cNvCxnSpPr/>
          <p:nvPr/>
        </p:nvCxnSpPr>
        <p:spPr>
          <a:xfrm>
            <a:off x="11336875" y="8797516"/>
            <a:ext cx="1738200" cy="0"/>
          </a:xfrm>
          <a:prstGeom prst="straightConnector1">
            <a:avLst/>
          </a:prstGeom>
          <a:noFill/>
          <a:ln w="38100" cap="flat" cmpd="sng">
            <a:solidFill>
              <a:srgbClr val="000000"/>
            </a:solidFill>
            <a:prstDash val="solid"/>
            <a:round/>
            <a:headEnd type="none" w="med" len="med"/>
            <a:tailEnd type="none" w="med" len="med"/>
          </a:ln>
        </p:spPr>
      </p:cxnSp>
      <p:sp>
        <p:nvSpPr>
          <p:cNvPr id="169" name="Google Shape;169;p25"/>
          <p:cNvSpPr txBox="1"/>
          <p:nvPr/>
        </p:nvSpPr>
        <p:spPr>
          <a:xfrm>
            <a:off x="11400025" y="8393758"/>
            <a:ext cx="1250700" cy="5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t>...</a:t>
            </a:r>
            <a:endParaRPr sz="6000"/>
          </a:p>
        </p:txBody>
      </p:sp>
      <p:cxnSp>
        <p:nvCxnSpPr>
          <p:cNvPr id="170" name="Google Shape;170;p25"/>
          <p:cNvCxnSpPr>
            <a:stCxn id="164" idx="0"/>
          </p:cNvCxnSpPr>
          <p:nvPr/>
        </p:nvCxnSpPr>
        <p:spPr>
          <a:xfrm rot="10800000">
            <a:off x="12205975" y="5540479"/>
            <a:ext cx="0" cy="639300"/>
          </a:xfrm>
          <a:prstGeom prst="straightConnector1">
            <a:avLst/>
          </a:prstGeom>
          <a:noFill/>
          <a:ln w="38100" cap="flat" cmpd="sng">
            <a:solidFill>
              <a:srgbClr val="000000"/>
            </a:solidFill>
            <a:prstDash val="solid"/>
            <a:round/>
            <a:headEnd type="none" w="med" len="med"/>
            <a:tailEnd type="triangle" w="med" len="med"/>
          </a:ln>
        </p:spPr>
      </p:cxnSp>
      <p:cxnSp>
        <p:nvCxnSpPr>
          <p:cNvPr id="171" name="Google Shape;171;p25"/>
          <p:cNvCxnSpPr/>
          <p:nvPr/>
        </p:nvCxnSpPr>
        <p:spPr>
          <a:xfrm rot="10800000">
            <a:off x="12207809" y="7781308"/>
            <a:ext cx="0" cy="639300"/>
          </a:xfrm>
          <a:prstGeom prst="straightConnector1">
            <a:avLst/>
          </a:prstGeom>
          <a:noFill/>
          <a:ln w="38100" cap="flat" cmpd="sng">
            <a:solidFill>
              <a:srgbClr val="000000"/>
            </a:solidFill>
            <a:prstDash val="solid"/>
            <a:round/>
            <a:headEnd type="none" w="med" len="med"/>
            <a:tailEnd type="triangle" w="med" len="med"/>
          </a:ln>
        </p:spPr>
      </p:cxnSp>
      <p:pic>
        <p:nvPicPr>
          <p:cNvPr id="172" name="Google Shape;172;p25"/>
          <p:cNvPicPr preferRelativeResize="0"/>
          <p:nvPr/>
        </p:nvPicPr>
        <p:blipFill>
          <a:blip r:embed="rId5">
            <a:alphaModFix/>
          </a:blip>
          <a:stretch>
            <a:fillRect/>
          </a:stretch>
        </p:blipFill>
        <p:spPr>
          <a:xfrm>
            <a:off x="16037574" y="4902024"/>
            <a:ext cx="3332250" cy="3332250"/>
          </a:xfrm>
          <a:prstGeom prst="rect">
            <a:avLst/>
          </a:prstGeom>
          <a:noFill/>
          <a:ln>
            <a:noFill/>
          </a:ln>
        </p:spPr>
      </p:pic>
      <p:sp>
        <p:nvSpPr>
          <p:cNvPr id="173" name="Google Shape;173;p25"/>
          <p:cNvSpPr txBox="1"/>
          <p:nvPr/>
        </p:nvSpPr>
        <p:spPr>
          <a:xfrm>
            <a:off x="3195250" y="8062675"/>
            <a:ext cx="7026000" cy="11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Proxima Nova"/>
                <a:ea typeface="Proxima Nova"/>
                <a:cs typeface="Proxima Nova"/>
                <a:sym typeface="Proxima Nova"/>
              </a:rPr>
              <a:t>cryptographic identities</a:t>
            </a:r>
            <a:endParaRPr sz="4800">
              <a:latin typeface="Proxima Nova"/>
              <a:ea typeface="Proxima Nova"/>
              <a:cs typeface="Proxima Nova"/>
              <a:sym typeface="Proxima Nova"/>
            </a:endParaRPr>
          </a:p>
        </p:txBody>
      </p:sp>
      <p:sp>
        <p:nvSpPr>
          <p:cNvPr id="174" name="Google Shape;174;p25"/>
          <p:cNvSpPr txBox="1"/>
          <p:nvPr/>
        </p:nvSpPr>
        <p:spPr>
          <a:xfrm>
            <a:off x="8694850" y="10222225"/>
            <a:ext cx="7026000" cy="116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blockchain</a:t>
            </a:r>
            <a:endParaRPr sz="4800">
              <a:latin typeface="Proxima Nova"/>
              <a:ea typeface="Proxima Nova"/>
              <a:cs typeface="Proxima Nova"/>
              <a:sym typeface="Proxima Nova"/>
            </a:endParaRPr>
          </a:p>
        </p:txBody>
      </p:sp>
      <p:sp>
        <p:nvSpPr>
          <p:cNvPr id="175" name="Google Shape;175;p25"/>
          <p:cNvSpPr txBox="1"/>
          <p:nvPr/>
        </p:nvSpPr>
        <p:spPr>
          <a:xfrm>
            <a:off x="14190700" y="8062675"/>
            <a:ext cx="7026000" cy="116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trustless consensus</a:t>
            </a:r>
            <a:endParaRPr sz="4800">
              <a:latin typeface="Proxima Nova"/>
              <a:ea typeface="Proxima Nova"/>
              <a:cs typeface="Proxima Nova"/>
              <a:sym typeface="Proxima Nova"/>
            </a:endParaRPr>
          </a:p>
        </p:txBody>
      </p:sp>
      <p:sp>
        <p:nvSpPr>
          <p:cNvPr id="176" name="Google Shape;176;p25"/>
          <p:cNvSpPr/>
          <p:nvPr/>
        </p:nvSpPr>
        <p:spPr>
          <a:xfrm>
            <a:off x="11335938" y="3953788"/>
            <a:ext cx="1738200" cy="1590000"/>
          </a:xfrm>
          <a:prstGeom prst="rect">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 name="Google Shape;177;p25"/>
          <p:cNvCxnSpPr/>
          <p:nvPr/>
        </p:nvCxnSpPr>
        <p:spPr>
          <a:xfrm>
            <a:off x="11337805" y="4265960"/>
            <a:ext cx="1738200" cy="0"/>
          </a:xfrm>
          <a:prstGeom prst="straightConnector1">
            <a:avLst/>
          </a:prstGeom>
          <a:noFill/>
          <a:ln w="38100" cap="flat" cmpd="sng">
            <a:solidFill>
              <a:srgbClr val="000000"/>
            </a:solidFill>
            <a:prstDash val="solid"/>
            <a:round/>
            <a:headEnd type="none" w="med" len="med"/>
            <a:tailEnd type="none" w="med" len="med"/>
          </a:ln>
        </p:spPr>
      </p:cxnSp>
      <p:sp>
        <p:nvSpPr>
          <p:cNvPr id="178" name="Google Shape;178;p25"/>
          <p:cNvSpPr txBox="1"/>
          <p:nvPr/>
        </p:nvSpPr>
        <p:spPr>
          <a:xfrm>
            <a:off x="11399087" y="3862201"/>
            <a:ext cx="1250700" cy="5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t>...</a:t>
            </a:r>
            <a:endParaRPr sz="6000"/>
          </a:p>
        </p:txBody>
      </p:sp>
      <p:pic>
        <p:nvPicPr>
          <p:cNvPr id="179" name="Google Shape;179;p25"/>
          <p:cNvPicPr preferRelativeResize="0"/>
          <p:nvPr/>
        </p:nvPicPr>
        <p:blipFill>
          <a:blip r:embed="rId6">
            <a:alphaModFix/>
          </a:blip>
          <a:stretch>
            <a:fillRect/>
          </a:stretch>
        </p:blipFill>
        <p:spPr>
          <a:xfrm>
            <a:off x="4382967" y="4265950"/>
            <a:ext cx="3858804" cy="379672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74"/>
        <p:cNvGrpSpPr/>
        <p:nvPr/>
      </p:nvGrpSpPr>
      <p:grpSpPr>
        <a:xfrm>
          <a:off x="0" y="0"/>
          <a:ext cx="0" cy="0"/>
          <a:chOff x="0" y="0"/>
          <a:chExt cx="0" cy="0"/>
        </a:xfrm>
      </p:grpSpPr>
      <p:grpSp>
        <p:nvGrpSpPr>
          <p:cNvPr id="875" name="Google Shape;875;p75"/>
          <p:cNvGrpSpPr/>
          <p:nvPr/>
        </p:nvGrpSpPr>
        <p:grpSpPr>
          <a:xfrm>
            <a:off x="1829850" y="4108725"/>
            <a:ext cx="16094936" cy="5498021"/>
            <a:chOff x="7412052" y="4117650"/>
            <a:chExt cx="7064450" cy="2413212"/>
          </a:xfrm>
        </p:grpSpPr>
        <p:sp>
          <p:nvSpPr>
            <p:cNvPr id="876" name="Google Shape;876;p75"/>
            <p:cNvSpPr txBox="1"/>
            <p:nvPr/>
          </p:nvSpPr>
          <p:spPr>
            <a:xfrm>
              <a:off x="10438840" y="4911956"/>
              <a:ext cx="3744000" cy="81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Montserrat"/>
                <a:buNone/>
              </a:pPr>
              <a:r>
                <a:rPr lang="en-US" sz="9600" b="1">
                  <a:solidFill>
                    <a:schemeClr val="dk2"/>
                  </a:solidFill>
                  <a:latin typeface="Montserrat"/>
                  <a:ea typeface="Montserrat"/>
                  <a:cs typeface="Montserrat"/>
                  <a:sym typeface="Montserrat"/>
                </a:rPr>
                <a:t>ADVANCED USE CASES</a:t>
              </a:r>
              <a:endParaRPr sz="9600"/>
            </a:p>
          </p:txBody>
        </p:sp>
        <p:sp>
          <p:nvSpPr>
            <p:cNvPr id="877" name="Google Shape;877;p75"/>
            <p:cNvSpPr txBox="1"/>
            <p:nvPr/>
          </p:nvSpPr>
          <p:spPr>
            <a:xfrm>
              <a:off x="7412052" y="4117650"/>
              <a:ext cx="3106200" cy="2067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D8D8D8"/>
                </a:buClr>
                <a:buFont typeface="Montserrat"/>
                <a:buNone/>
              </a:pPr>
              <a:r>
                <a:rPr lang="en-US" sz="30000" b="1">
                  <a:solidFill>
                    <a:srgbClr val="D8D8D8"/>
                  </a:solidFill>
                  <a:latin typeface="Montserrat"/>
                  <a:ea typeface="Montserrat"/>
                  <a:cs typeface="Montserrat"/>
                  <a:sym typeface="Montserrat"/>
                </a:rPr>
                <a:t>4.2</a:t>
              </a:r>
              <a:endParaRPr/>
            </a:p>
          </p:txBody>
        </p:sp>
        <p:cxnSp>
          <p:nvCxnSpPr>
            <p:cNvPr id="878" name="Google Shape;878;p75"/>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879" name="Google Shape;879;p75"/>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880" name="Google Shape;880;p75"/>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881" name="Google Shape;881;p75"/>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882" name="Google Shape;882;p75"/>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87"/>
        <p:cNvGrpSpPr/>
        <p:nvPr/>
      </p:nvGrpSpPr>
      <p:grpSpPr>
        <a:xfrm>
          <a:off x="0" y="0"/>
          <a:ext cx="0" cy="0"/>
          <a:chOff x="0" y="0"/>
          <a:chExt cx="0" cy="0"/>
        </a:xfrm>
      </p:grpSpPr>
      <p:sp>
        <p:nvSpPr>
          <p:cNvPr id="890" name="Google Shape;890;p76"/>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latin typeface="Montserrat"/>
                <a:ea typeface="Montserrat"/>
                <a:cs typeface="Montserrat"/>
                <a:sym typeface="Montserrat"/>
              </a:rPr>
              <a:t>DECENTRALIZED LAND TITLES</a:t>
            </a:r>
            <a:endParaRPr sz="7200" b="1" dirty="0">
              <a:latin typeface="Montserrat"/>
              <a:ea typeface="Montserrat"/>
              <a:cs typeface="Montserrat"/>
              <a:sym typeface="Montserrat"/>
            </a:endParaRPr>
          </a:p>
        </p:txBody>
      </p:sp>
      <p:sp>
        <p:nvSpPr>
          <p:cNvPr id="891" name="Google Shape;891;p7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892" name="Google Shape;892;p76"/>
          <p:cNvSpPr txBox="1">
            <a:spLocks noGrp="1"/>
          </p:cNvSpPr>
          <p:nvPr>
            <p:ph type="body" idx="4294967295"/>
          </p:nvPr>
        </p:nvSpPr>
        <p:spPr>
          <a:xfrm>
            <a:off x="0" y="7756525"/>
            <a:ext cx="12569825" cy="3405188"/>
          </a:xfrm>
          <a:prstGeom prst="rect">
            <a:avLst/>
          </a:prstGeom>
          <a:no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None/>
            </a:pPr>
            <a:r>
              <a:rPr lang="en-US" sz="4800" b="1" dirty="0">
                <a:solidFill>
                  <a:srgbClr val="4E4E4E"/>
                </a:solidFill>
                <a:latin typeface="Proxima Nova"/>
                <a:ea typeface="Proxima Nova"/>
                <a:cs typeface="Proxima Nova"/>
                <a:sym typeface="Proxima Nova"/>
              </a:rPr>
              <a:t>Problem:</a:t>
            </a:r>
            <a:endParaRPr sz="4800" b="1"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Flawed paperwork, forged signatures, </a:t>
            </a:r>
            <a:r>
              <a:rPr lang="en-US" sz="4800" b="1" dirty="0">
                <a:solidFill>
                  <a:srgbClr val="4E4E4E"/>
                </a:solidFill>
                <a:latin typeface="Proxima Nova"/>
                <a:ea typeface="Proxima Nova"/>
                <a:cs typeface="Proxima Nova"/>
                <a:sym typeface="Proxima Nova"/>
              </a:rPr>
              <a:t>unclear documents</a:t>
            </a:r>
            <a:endParaRPr sz="4800" b="1"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Lacking </a:t>
            </a:r>
            <a:r>
              <a:rPr lang="en-US" sz="4800" b="1" dirty="0">
                <a:solidFill>
                  <a:srgbClr val="4E4E4E"/>
                </a:solidFill>
                <a:latin typeface="Proxima Nova"/>
                <a:ea typeface="Proxima Nova"/>
                <a:cs typeface="Proxima Nova"/>
                <a:sym typeface="Proxima Nova"/>
              </a:rPr>
              <a:t>central</a:t>
            </a:r>
            <a:r>
              <a:rPr lang="en-US" sz="4800" dirty="0">
                <a:solidFill>
                  <a:srgbClr val="4E4E4E"/>
                </a:solidFill>
                <a:latin typeface="Proxima Nova"/>
                <a:ea typeface="Proxima Nova"/>
                <a:cs typeface="Proxima Nova"/>
                <a:sym typeface="Proxima Nova"/>
              </a:rPr>
              <a:t> government authority </a:t>
            </a: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4800" b="1" dirty="0">
                <a:solidFill>
                  <a:srgbClr val="4E4E4E"/>
                </a:solidFill>
                <a:latin typeface="Proxima Nova"/>
                <a:ea typeface="Proxima Nova"/>
                <a:cs typeface="Proxima Nova"/>
                <a:sym typeface="Proxima Nova"/>
              </a:rPr>
              <a:t>Pitfalls:</a:t>
            </a:r>
            <a:endParaRPr sz="4800" b="1"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Corrupt officials accepting </a:t>
            </a:r>
            <a:r>
              <a:rPr lang="en-US" sz="4800" b="1" dirty="0">
                <a:solidFill>
                  <a:srgbClr val="4E4E4E"/>
                </a:solidFill>
                <a:latin typeface="Proxima Nova"/>
                <a:ea typeface="Proxima Nova"/>
                <a:cs typeface="Proxima Nova"/>
                <a:sym typeface="Proxima Nova"/>
              </a:rPr>
              <a:t>bribes</a:t>
            </a:r>
            <a:r>
              <a:rPr lang="en-US" sz="4800" dirty="0">
                <a:solidFill>
                  <a:srgbClr val="4E4E4E"/>
                </a:solidFill>
                <a:latin typeface="Proxima Nova"/>
                <a:ea typeface="Proxima Nova"/>
                <a:cs typeface="Proxima Nova"/>
                <a:sym typeface="Proxima Nova"/>
              </a:rPr>
              <a:t>, </a:t>
            </a:r>
            <a:r>
              <a:rPr lang="en-US" sz="4800" b="1" dirty="0">
                <a:solidFill>
                  <a:srgbClr val="4E4E4E"/>
                </a:solidFill>
                <a:latin typeface="Proxima Nova"/>
                <a:ea typeface="Proxima Nova"/>
                <a:cs typeface="Proxima Nova"/>
                <a:sym typeface="Proxima Nova"/>
              </a:rPr>
              <a:t>tampering</a:t>
            </a:r>
            <a:r>
              <a:rPr lang="en-US" sz="4800" dirty="0">
                <a:solidFill>
                  <a:srgbClr val="4E4E4E"/>
                </a:solidFill>
                <a:latin typeface="Proxima Nova"/>
                <a:ea typeface="Proxima Nova"/>
                <a:cs typeface="Proxima Nova"/>
                <a:sym typeface="Proxima Nova"/>
              </a:rPr>
              <a:t> with records</a:t>
            </a:r>
            <a:endParaRPr sz="4800"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Government cannot support land record authority</a:t>
            </a:r>
            <a:endParaRPr sz="4800"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Citizens </a:t>
            </a:r>
            <a:r>
              <a:rPr lang="en-US" sz="4800" b="1" dirty="0">
                <a:solidFill>
                  <a:srgbClr val="4E4E4E"/>
                </a:solidFill>
                <a:latin typeface="Proxima Nova"/>
                <a:ea typeface="Proxima Nova"/>
                <a:cs typeface="Proxima Nova"/>
                <a:sym typeface="Proxima Nova"/>
              </a:rPr>
              <a:t>mistrustful </a:t>
            </a:r>
            <a:r>
              <a:rPr lang="en-US" sz="4800" dirty="0">
                <a:solidFill>
                  <a:srgbClr val="4E4E4E"/>
                </a:solidFill>
                <a:latin typeface="Proxima Nova"/>
                <a:ea typeface="Proxima Nova"/>
                <a:cs typeface="Proxima Nova"/>
                <a:sym typeface="Proxima Nova"/>
              </a:rPr>
              <a:t>of NGO/multiple NGOs</a:t>
            </a:r>
            <a:endParaRPr sz="4800" dirty="0">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p:txBody>
      </p:sp>
      <p:sp>
        <p:nvSpPr>
          <p:cNvPr id="893" name="Google Shape;893;p76"/>
          <p:cNvSpPr/>
          <p:nvPr/>
        </p:nvSpPr>
        <p:spPr>
          <a:xfrm>
            <a:off x="16197925" y="2765850"/>
            <a:ext cx="6191400" cy="72858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97"/>
        <p:cNvGrpSpPr/>
        <p:nvPr/>
      </p:nvGrpSpPr>
      <p:grpSpPr>
        <a:xfrm>
          <a:off x="0" y="0"/>
          <a:ext cx="0" cy="0"/>
          <a:chOff x="0" y="0"/>
          <a:chExt cx="0" cy="0"/>
        </a:xfrm>
      </p:grpSpPr>
      <p:sp>
        <p:nvSpPr>
          <p:cNvPr id="900" name="Google Shape;900;p77"/>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DECENTRALIZED LAND TITLES</a:t>
            </a:r>
            <a:endParaRPr sz="7200" b="1">
              <a:latin typeface="Montserrat"/>
              <a:ea typeface="Montserrat"/>
              <a:cs typeface="Montserrat"/>
              <a:sym typeface="Montserrat"/>
            </a:endParaRPr>
          </a:p>
        </p:txBody>
      </p:sp>
      <p:sp>
        <p:nvSpPr>
          <p:cNvPr id="901" name="Google Shape;901;p7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902" name="Google Shape;902;p77"/>
          <p:cNvSpPr txBox="1">
            <a:spLocks noGrp="1"/>
          </p:cNvSpPr>
          <p:nvPr>
            <p:ph type="body" idx="4294967295"/>
          </p:nvPr>
        </p:nvSpPr>
        <p:spPr>
          <a:xfrm>
            <a:off x="0" y="6959600"/>
            <a:ext cx="14089063" cy="3684170"/>
          </a:xfrm>
          <a:prstGeom prst="rect">
            <a:avLst/>
          </a:prstGeom>
          <a:no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None/>
            </a:pPr>
            <a:r>
              <a:rPr lang="en-US" sz="4800" b="1" dirty="0">
                <a:solidFill>
                  <a:srgbClr val="4E4E4E"/>
                </a:solidFill>
                <a:latin typeface="Proxima Nova"/>
                <a:ea typeface="Proxima Nova"/>
                <a:cs typeface="Proxima Nova"/>
                <a:sym typeface="Proxima Nova"/>
              </a:rPr>
              <a:t>The </a:t>
            </a:r>
            <a:r>
              <a:rPr lang="en-US" sz="4800" b="1" dirty="0" err="1">
                <a:solidFill>
                  <a:srgbClr val="4E4E4E"/>
                </a:solidFill>
                <a:latin typeface="Proxima Nova"/>
                <a:ea typeface="Proxima Nova"/>
                <a:cs typeface="Proxima Nova"/>
                <a:sym typeface="Proxima Nova"/>
              </a:rPr>
              <a:t>Blockchain</a:t>
            </a:r>
            <a:r>
              <a:rPr lang="en-US" sz="4800" b="1" dirty="0">
                <a:solidFill>
                  <a:srgbClr val="4E4E4E"/>
                </a:solidFill>
                <a:latin typeface="Proxima Nova"/>
                <a:ea typeface="Proxima Nova"/>
                <a:cs typeface="Proxima Nova"/>
                <a:sym typeface="Proxima Nova"/>
              </a:rPr>
              <a:t> Solution:</a:t>
            </a:r>
            <a:endParaRPr sz="4800" b="1"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4800" b="1"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Hashes &amp; Digital Signatures </a:t>
            </a:r>
            <a:endParaRPr sz="4800"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Transparency</a:t>
            </a:r>
            <a:endParaRPr sz="4800"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Immutability </a:t>
            </a:r>
            <a:endParaRPr sz="4800" dirty="0">
              <a:solidFill>
                <a:srgbClr val="4E4E4E"/>
              </a:solidFill>
              <a:latin typeface="Proxima Nova"/>
              <a:ea typeface="Proxima Nova"/>
              <a:cs typeface="Proxima Nova"/>
              <a:sym typeface="Proxima Nova"/>
            </a:endParaRPr>
          </a:p>
          <a:p>
            <a:pPr marL="1219200" marR="0" lvl="0" indent="-914400" algn="l" rtl="0">
              <a:lnSpc>
                <a:spcPct val="100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Limits Centralization</a:t>
            </a: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4800" i="1" dirty="0">
                <a:solidFill>
                  <a:srgbClr val="4E4E4E"/>
                </a:solidFill>
                <a:latin typeface="Proxima Nova"/>
                <a:ea typeface="Proxima Nova"/>
                <a:cs typeface="Proxima Nova"/>
                <a:sym typeface="Proxima Nova"/>
              </a:rPr>
              <a:t>Simple mechanism to transfer ownership, like making a transaction on Bitcoin</a:t>
            </a:r>
            <a:endParaRPr sz="4800" i="1"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p:txBody>
      </p:sp>
      <p:sp>
        <p:nvSpPr>
          <p:cNvPr id="903" name="Google Shape;903;p77"/>
          <p:cNvSpPr/>
          <p:nvPr/>
        </p:nvSpPr>
        <p:spPr>
          <a:xfrm>
            <a:off x="13691113" y="3072230"/>
            <a:ext cx="8424600" cy="5139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07"/>
        <p:cNvGrpSpPr/>
        <p:nvPr/>
      </p:nvGrpSpPr>
      <p:grpSpPr>
        <a:xfrm>
          <a:off x="0" y="0"/>
          <a:ext cx="0" cy="0"/>
          <a:chOff x="0" y="0"/>
          <a:chExt cx="0" cy="0"/>
        </a:xfrm>
      </p:grpSpPr>
      <p:sp>
        <p:nvSpPr>
          <p:cNvPr id="910" name="Google Shape;910;p78"/>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DECENTRALIZED LAND TITLES</a:t>
            </a:r>
            <a:endParaRPr sz="7200" b="1">
              <a:latin typeface="Montserrat"/>
              <a:ea typeface="Montserrat"/>
              <a:cs typeface="Montserrat"/>
              <a:sym typeface="Montserrat"/>
            </a:endParaRPr>
          </a:p>
        </p:txBody>
      </p:sp>
      <p:sp>
        <p:nvSpPr>
          <p:cNvPr id="911" name="Google Shape;911;p7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912" name="Google Shape;912;p78"/>
          <p:cNvSpPr txBox="1">
            <a:spLocks noGrp="1"/>
          </p:cNvSpPr>
          <p:nvPr>
            <p:ph type="body" idx="4294967295"/>
          </p:nvPr>
        </p:nvSpPr>
        <p:spPr>
          <a:xfrm>
            <a:off x="0" y="4579938"/>
            <a:ext cx="13195300" cy="6796087"/>
          </a:xfrm>
          <a:prstGeom prst="rect">
            <a:avLst/>
          </a:prstGeom>
          <a:no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None/>
            </a:pPr>
            <a:r>
              <a:rPr lang="en-US" sz="4800" b="1" dirty="0">
                <a:solidFill>
                  <a:srgbClr val="4E4E4E"/>
                </a:solidFill>
                <a:latin typeface="Proxima Nova"/>
                <a:ea typeface="Proxima Nova"/>
                <a:cs typeface="Proxima Nova"/>
                <a:sym typeface="Proxima Nova"/>
              </a:rPr>
              <a:t>Caveat:</a:t>
            </a: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4800" i="1" dirty="0">
                <a:solidFill>
                  <a:srgbClr val="4E4E4E"/>
                </a:solidFill>
                <a:latin typeface="Proxima Nova"/>
                <a:ea typeface="Proxima Nova"/>
                <a:cs typeface="Proxima Nova"/>
                <a:sym typeface="Proxima Nova"/>
              </a:rPr>
              <a:t>The </a:t>
            </a:r>
            <a:r>
              <a:rPr lang="en-US" sz="4800" i="1" dirty="0" err="1">
                <a:solidFill>
                  <a:srgbClr val="4E4E4E"/>
                </a:solidFill>
                <a:latin typeface="Proxima Nova"/>
                <a:ea typeface="Proxima Nova"/>
                <a:cs typeface="Proxima Nova"/>
                <a:sym typeface="Proxima Nova"/>
              </a:rPr>
              <a:t>blockchain</a:t>
            </a:r>
            <a:r>
              <a:rPr lang="en-US" sz="4800" i="1" dirty="0">
                <a:solidFill>
                  <a:srgbClr val="4E4E4E"/>
                </a:solidFill>
                <a:latin typeface="Proxima Nova"/>
                <a:ea typeface="Proxima Nova"/>
                <a:cs typeface="Proxima Nova"/>
                <a:sym typeface="Proxima Nova"/>
              </a:rPr>
              <a:t> is only as good as the information fed into it.</a:t>
            </a:r>
            <a:endParaRPr sz="4800" i="1"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4800" i="1"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4800" dirty="0">
                <a:solidFill>
                  <a:srgbClr val="4E4E4E"/>
                </a:solidFill>
                <a:latin typeface="Proxima Nova"/>
                <a:ea typeface="Proxima Nova"/>
                <a:cs typeface="Proxima Nova"/>
                <a:sym typeface="Proxima Nova"/>
              </a:rPr>
              <a:t>Countries investigating: </a:t>
            </a:r>
            <a:r>
              <a:rPr lang="en-US" sz="4800" b="1" dirty="0">
                <a:solidFill>
                  <a:srgbClr val="4E4E4E"/>
                </a:solidFill>
                <a:latin typeface="Proxima Nova"/>
                <a:ea typeface="Proxima Nova"/>
                <a:cs typeface="Proxima Nova"/>
                <a:sym typeface="Proxima Nova"/>
              </a:rPr>
              <a:t>Georgia, Ukraine, Sweden</a:t>
            </a:r>
            <a:endParaRPr sz="4800" b="1"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p:txBody>
      </p:sp>
      <p:sp>
        <p:nvSpPr>
          <p:cNvPr id="913" name="Google Shape;913;p78"/>
          <p:cNvSpPr/>
          <p:nvPr/>
        </p:nvSpPr>
        <p:spPr>
          <a:xfrm>
            <a:off x="14013682" y="2765855"/>
            <a:ext cx="3743700" cy="23460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
        <p:nvSpPr>
          <p:cNvPr id="914" name="Google Shape;914;p78"/>
          <p:cNvSpPr/>
          <p:nvPr/>
        </p:nvSpPr>
        <p:spPr>
          <a:xfrm>
            <a:off x="15937939" y="7018279"/>
            <a:ext cx="4727700" cy="26475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
        <p:nvSpPr>
          <p:cNvPr id="915" name="Google Shape;915;p78"/>
          <p:cNvSpPr/>
          <p:nvPr/>
        </p:nvSpPr>
        <p:spPr>
          <a:xfrm>
            <a:off x="18120050" y="3116551"/>
            <a:ext cx="4535700" cy="31815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27"/>
        <p:cNvGrpSpPr/>
        <p:nvPr/>
      </p:nvGrpSpPr>
      <p:grpSpPr>
        <a:xfrm>
          <a:off x="0" y="0"/>
          <a:ext cx="0" cy="0"/>
          <a:chOff x="0" y="0"/>
          <a:chExt cx="0" cy="0"/>
        </a:xfrm>
      </p:grpSpPr>
      <p:sp>
        <p:nvSpPr>
          <p:cNvPr id="929" name="Google Shape;929;p80"/>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PREDICTION MARKETS</a:t>
            </a:r>
            <a:endParaRPr sz="7200" b="1">
              <a:latin typeface="Montserrat"/>
              <a:ea typeface="Montserrat"/>
              <a:cs typeface="Montserrat"/>
              <a:sym typeface="Montserrat"/>
            </a:endParaRPr>
          </a:p>
        </p:txBody>
      </p:sp>
      <p:sp>
        <p:nvSpPr>
          <p:cNvPr id="930" name="Google Shape;930;p8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A QUICK DEFINITION</a:t>
            </a:r>
            <a:endParaRPr sz="4500" b="1">
              <a:solidFill>
                <a:srgbClr val="BFBFBF"/>
              </a:solidFill>
              <a:latin typeface="Proxima Nova"/>
              <a:ea typeface="Proxima Nova"/>
              <a:cs typeface="Proxima Nova"/>
              <a:sym typeface="Proxima Nova"/>
            </a:endParaRPr>
          </a:p>
        </p:txBody>
      </p:sp>
      <p:pic>
        <p:nvPicPr>
          <p:cNvPr id="931" name="Google Shape;931;p80"/>
          <p:cNvPicPr preferRelativeResize="0"/>
          <p:nvPr/>
        </p:nvPicPr>
        <p:blipFill>
          <a:blip r:embed="rId5">
            <a:alphaModFix/>
          </a:blip>
          <a:stretch>
            <a:fillRect/>
          </a:stretch>
        </p:blipFill>
        <p:spPr>
          <a:xfrm>
            <a:off x="13071475" y="2985425"/>
            <a:ext cx="10288375" cy="7446451"/>
          </a:xfrm>
          <a:prstGeom prst="rect">
            <a:avLst/>
          </a:prstGeom>
          <a:noFill/>
          <a:ln>
            <a:noFill/>
          </a:ln>
        </p:spPr>
      </p:pic>
      <p:sp>
        <p:nvSpPr>
          <p:cNvPr id="932" name="Google Shape;932;p80"/>
          <p:cNvSpPr txBox="1">
            <a:spLocks noGrp="1"/>
          </p:cNvSpPr>
          <p:nvPr>
            <p:ph type="body" idx="4294967295"/>
          </p:nvPr>
        </p:nvSpPr>
        <p:spPr>
          <a:xfrm>
            <a:off x="0" y="6719888"/>
            <a:ext cx="13195300" cy="4656137"/>
          </a:xfrm>
          <a:prstGeom prst="rect">
            <a:avLst/>
          </a:prstGeom>
          <a:no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None/>
            </a:pPr>
            <a:r>
              <a:rPr lang="en-US" sz="4800" b="1" i="1" dirty="0">
                <a:solidFill>
                  <a:srgbClr val="4E4E4E"/>
                </a:solidFill>
                <a:latin typeface="Proxima Nova"/>
                <a:ea typeface="Proxima Nova"/>
                <a:cs typeface="Proxima Nova"/>
                <a:sym typeface="Proxima Nova"/>
              </a:rPr>
              <a:t>Draws on the wisdom of the crowd</a:t>
            </a:r>
            <a:endParaRPr sz="4800" b="1" i="1"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4800" dirty="0">
                <a:solidFill>
                  <a:srgbClr val="4E4E4E"/>
                </a:solidFill>
                <a:latin typeface="Proxima Nova"/>
                <a:ea typeface="Proxima Nova"/>
                <a:cs typeface="Proxima Nova"/>
                <a:sym typeface="Proxima Nova"/>
              </a:rPr>
              <a:t>Ex: “Who will win the 2020 Presidential Election? Zuckerberg or Trump?” </a:t>
            </a: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4800" dirty="0">
              <a:solidFill>
                <a:srgbClr val="4E4E4E"/>
              </a:solidFill>
              <a:latin typeface="Proxima Nova"/>
              <a:ea typeface="Proxima Nova"/>
              <a:cs typeface="Proxima Nova"/>
              <a:sym typeface="Proxima Nova"/>
            </a:endParaRPr>
          </a:p>
          <a:p>
            <a:pPr marL="914400" lvl="0" indent="-533400" algn="l" rtl="0">
              <a:spcBef>
                <a:spcPts val="0"/>
              </a:spcBef>
              <a:spcAft>
                <a:spcPts val="0"/>
              </a:spcAft>
              <a:buClr>
                <a:srgbClr val="4E4E4E"/>
              </a:buClr>
              <a:buSzPts val="4800"/>
              <a:buFont typeface="Proxima Nova"/>
              <a:buAutoNum type="arabicPeriod"/>
            </a:pPr>
            <a:r>
              <a:rPr lang="en-US" sz="4800" dirty="0">
                <a:solidFill>
                  <a:srgbClr val="4E4E4E"/>
                </a:solidFill>
                <a:latin typeface="Proxima Nova"/>
                <a:ea typeface="Proxima Nova"/>
                <a:cs typeface="Proxima Nova"/>
                <a:sym typeface="Proxima Nova"/>
              </a:rPr>
              <a:t>Replace shares with bets</a:t>
            </a:r>
            <a:endParaRPr sz="4800" dirty="0">
              <a:solidFill>
                <a:srgbClr val="4E4E4E"/>
              </a:solidFill>
              <a:latin typeface="Proxima Nova"/>
              <a:ea typeface="Proxima Nova"/>
              <a:cs typeface="Proxima Nova"/>
              <a:sym typeface="Proxima Nova"/>
            </a:endParaRPr>
          </a:p>
          <a:p>
            <a:pPr marL="914400" lvl="0" indent="-533400" algn="l" rtl="0">
              <a:spcBef>
                <a:spcPts val="0"/>
              </a:spcBef>
              <a:spcAft>
                <a:spcPts val="0"/>
              </a:spcAft>
              <a:buClr>
                <a:srgbClr val="4E4E4E"/>
              </a:buClr>
              <a:buSzPts val="4800"/>
              <a:buFont typeface="Proxima Nova"/>
              <a:buAutoNum type="arabicPeriod"/>
            </a:pPr>
            <a:r>
              <a:rPr lang="en-US" sz="4800" dirty="0">
                <a:solidFill>
                  <a:srgbClr val="4E4E4E"/>
                </a:solidFill>
                <a:latin typeface="Proxima Nova"/>
                <a:ea typeface="Proxima Nova"/>
                <a:cs typeface="Proxima Nova"/>
                <a:sym typeface="Proxima Nova"/>
              </a:rPr>
              <a:t>Random oracles report </a:t>
            </a:r>
            <a:endParaRPr sz="48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p:txBody>
      </p:sp>
      <p:sp>
        <p:nvSpPr>
          <p:cNvPr id="933" name="Google Shape;933;p80"/>
          <p:cNvSpPr txBox="1"/>
          <p:nvPr/>
        </p:nvSpPr>
        <p:spPr>
          <a:xfrm>
            <a:off x="13071413" y="10431875"/>
            <a:ext cx="10288500" cy="10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chemeClr val="dk2"/>
                </a:solidFill>
                <a:latin typeface="Proxima Nova"/>
                <a:ea typeface="Proxima Nova"/>
                <a:cs typeface="Proxima Nova"/>
                <a:sym typeface="Proxima Nova"/>
              </a:rPr>
              <a:t>Centralized Prediction Market</a:t>
            </a:r>
            <a:endParaRPr/>
          </a:p>
        </p:txBody>
      </p: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38"/>
        <p:cNvGrpSpPr/>
        <p:nvPr/>
      </p:nvGrpSpPr>
      <p:grpSpPr>
        <a:xfrm>
          <a:off x="0" y="0"/>
          <a:ext cx="0" cy="0"/>
          <a:chOff x="0" y="0"/>
          <a:chExt cx="0" cy="0"/>
        </a:xfrm>
      </p:grpSpPr>
      <p:sp>
        <p:nvSpPr>
          <p:cNvPr id="941" name="Google Shape;941;p81"/>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PREDICTION MARKETS</a:t>
            </a:r>
            <a:endParaRPr sz="7200" b="1">
              <a:latin typeface="Montserrat"/>
              <a:ea typeface="Montserrat"/>
              <a:cs typeface="Montserrat"/>
              <a:sym typeface="Montserrat"/>
            </a:endParaRPr>
          </a:p>
        </p:txBody>
      </p:sp>
      <p:sp>
        <p:nvSpPr>
          <p:cNvPr id="942" name="Google Shape;942;p8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AND DECENTRALIZING THEM….</a:t>
            </a:r>
            <a:endParaRPr sz="4500" b="1">
              <a:solidFill>
                <a:srgbClr val="BFBFBF"/>
              </a:solidFill>
              <a:latin typeface="Proxima Nova"/>
              <a:ea typeface="Proxima Nova"/>
              <a:cs typeface="Proxima Nova"/>
              <a:sym typeface="Proxima Nova"/>
            </a:endParaRPr>
          </a:p>
        </p:txBody>
      </p:sp>
      <p:sp>
        <p:nvSpPr>
          <p:cNvPr id="943" name="Google Shape;943;p81"/>
          <p:cNvSpPr txBox="1">
            <a:spLocks noGrp="1"/>
          </p:cNvSpPr>
          <p:nvPr>
            <p:ph type="body" idx="4294967295"/>
          </p:nvPr>
        </p:nvSpPr>
        <p:spPr>
          <a:xfrm>
            <a:off x="0" y="4424363"/>
            <a:ext cx="15501938" cy="8501062"/>
          </a:xfrm>
          <a:prstGeom prst="rect">
            <a:avLst/>
          </a:prstGeom>
          <a:noFill/>
          <a:ln>
            <a:noFill/>
          </a:ln>
        </p:spPr>
        <p:txBody>
          <a:bodyPr spcFirstLastPara="1" wrap="square" lIns="243750" tIns="243750" rIns="243750" bIns="243750" anchor="ctr" anchorCtr="0">
            <a:noAutofit/>
          </a:bodyPr>
          <a:lstStyle/>
          <a:p>
            <a:pPr marL="0" lvl="0" indent="0" algn="l" rtl="0">
              <a:lnSpc>
                <a:spcPct val="115000"/>
              </a:lnSpc>
              <a:spcBef>
                <a:spcPts val="0"/>
              </a:spcBef>
              <a:spcAft>
                <a:spcPts val="0"/>
              </a:spcAft>
              <a:buNone/>
            </a:pPr>
            <a:r>
              <a:rPr lang="en-US" sz="4800" b="1" i="1" dirty="0">
                <a:solidFill>
                  <a:srgbClr val="4E4E4E"/>
                </a:solidFill>
                <a:latin typeface="Proxima Nova"/>
                <a:ea typeface="Proxima Nova"/>
                <a:cs typeface="Proxima Nova"/>
                <a:sym typeface="Proxima Nova"/>
              </a:rPr>
              <a:t>“A service that never crashes, a service that’s completely transparent…”</a:t>
            </a:r>
            <a:endParaRPr sz="4800" b="1" i="1" dirty="0">
              <a:solidFill>
                <a:srgbClr val="4E4E4E"/>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4800" b="1" i="1" dirty="0">
              <a:solidFill>
                <a:srgbClr val="4E4E4E"/>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US" sz="4800" dirty="0">
                <a:solidFill>
                  <a:srgbClr val="4E4E4E"/>
                </a:solidFill>
                <a:latin typeface="Proxima Nova"/>
                <a:ea typeface="Proxima Nova"/>
                <a:cs typeface="Proxima Nova"/>
                <a:sym typeface="Proxima Nova"/>
              </a:rPr>
              <a:t>Benefits:</a:t>
            </a:r>
            <a:endParaRPr sz="4800" dirty="0">
              <a:solidFill>
                <a:srgbClr val="4E4E4E"/>
              </a:solidFill>
              <a:latin typeface="Proxima Nova"/>
              <a:ea typeface="Proxima Nova"/>
              <a:cs typeface="Proxima Nova"/>
              <a:sym typeface="Proxima Nova"/>
            </a:endParaRPr>
          </a:p>
          <a:p>
            <a:pPr marL="457200" lvl="0" indent="-533400" algn="l" rtl="0">
              <a:lnSpc>
                <a:spcPct val="115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no restrictions on market creation</a:t>
            </a:r>
            <a:endParaRPr sz="4800" dirty="0">
              <a:solidFill>
                <a:srgbClr val="4E4E4E"/>
              </a:solidFill>
              <a:latin typeface="Proxima Nova"/>
              <a:ea typeface="Proxima Nova"/>
              <a:cs typeface="Proxima Nova"/>
              <a:sym typeface="Proxima Nova"/>
            </a:endParaRPr>
          </a:p>
          <a:p>
            <a:pPr marL="457200" lvl="0" indent="-533400" algn="l" rtl="0">
              <a:lnSpc>
                <a:spcPct val="115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shared liquidity pool</a:t>
            </a:r>
            <a:endParaRPr sz="4800" dirty="0">
              <a:solidFill>
                <a:srgbClr val="4E4E4E"/>
              </a:solidFill>
              <a:latin typeface="Proxima Nova"/>
              <a:ea typeface="Proxima Nova"/>
              <a:cs typeface="Proxima Nova"/>
              <a:sym typeface="Proxima Nova"/>
            </a:endParaRPr>
          </a:p>
          <a:p>
            <a:pPr marL="457200" lvl="0" indent="-533400" algn="l" rtl="0">
              <a:lnSpc>
                <a:spcPct val="115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censorship-resistant</a:t>
            </a:r>
            <a:endParaRPr sz="4800" dirty="0">
              <a:solidFill>
                <a:srgbClr val="4E4E4E"/>
              </a:solidFill>
              <a:latin typeface="Proxima Nova"/>
              <a:ea typeface="Proxima Nova"/>
              <a:cs typeface="Proxima Nova"/>
              <a:sym typeface="Proxima Nova"/>
            </a:endParaRPr>
          </a:p>
          <a:p>
            <a:pPr marL="457200" lvl="0" indent="-533400" algn="l" rtl="0">
              <a:lnSpc>
                <a:spcPct val="115000"/>
              </a:lnSpc>
              <a:spcBef>
                <a:spcPts val="0"/>
              </a:spcBef>
              <a:spcAft>
                <a:spcPts val="0"/>
              </a:spcAft>
              <a:buClr>
                <a:srgbClr val="4E4E4E"/>
              </a:buClr>
              <a:buSzPts val="4800"/>
              <a:buFont typeface="Proxima Nova"/>
              <a:buChar char="●"/>
            </a:pPr>
            <a:r>
              <a:rPr lang="en-US" sz="4800" dirty="0">
                <a:solidFill>
                  <a:srgbClr val="4E4E4E"/>
                </a:solidFill>
                <a:latin typeface="Proxima Nova"/>
                <a:ea typeface="Proxima Nova"/>
                <a:cs typeface="Proxima Nova"/>
                <a:sym typeface="Proxima Nova"/>
              </a:rPr>
              <a:t>automatic, trustless payments </a:t>
            </a:r>
            <a:endParaRPr sz="4800" i="1"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dirty="0">
              <a:solidFill>
                <a:srgbClr val="4E4E4E"/>
              </a:solidFill>
              <a:latin typeface="Proxima Nova"/>
              <a:ea typeface="Proxima Nova"/>
              <a:cs typeface="Proxima Nova"/>
              <a:sym typeface="Proxima Nova"/>
            </a:endParaRPr>
          </a:p>
        </p:txBody>
      </p:sp>
      <p:sp>
        <p:nvSpPr>
          <p:cNvPr id="944" name="Google Shape;944;p81"/>
          <p:cNvSpPr/>
          <p:nvPr/>
        </p:nvSpPr>
        <p:spPr>
          <a:xfrm>
            <a:off x="16495875" y="7638625"/>
            <a:ext cx="6620100" cy="263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
        <p:nvSpPr>
          <p:cNvPr id="945" name="Google Shape;945;p81"/>
          <p:cNvSpPr/>
          <p:nvPr/>
        </p:nvSpPr>
        <p:spPr>
          <a:xfrm>
            <a:off x="17416725" y="3733225"/>
            <a:ext cx="4778400" cy="325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49"/>
        <p:cNvGrpSpPr/>
        <p:nvPr/>
      </p:nvGrpSpPr>
      <p:grpSpPr>
        <a:xfrm>
          <a:off x="0" y="0"/>
          <a:ext cx="0" cy="0"/>
          <a:chOff x="0" y="0"/>
          <a:chExt cx="0" cy="0"/>
        </a:xfrm>
      </p:grpSpPr>
      <p:sp>
        <p:nvSpPr>
          <p:cNvPr id="952" name="Google Shape;952;p82"/>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PREDICTION MARKETS</a:t>
            </a:r>
            <a:endParaRPr sz="7200" b="1">
              <a:latin typeface="Montserrat"/>
              <a:ea typeface="Montserrat"/>
              <a:cs typeface="Montserrat"/>
              <a:sym typeface="Montserrat"/>
            </a:endParaRPr>
          </a:p>
        </p:txBody>
      </p:sp>
      <p:sp>
        <p:nvSpPr>
          <p:cNvPr id="953" name="Google Shape;953;p8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AND DECENTRALIZING THEM….</a:t>
            </a:r>
            <a:endParaRPr sz="4500" b="1">
              <a:solidFill>
                <a:srgbClr val="BFBFBF"/>
              </a:solidFill>
              <a:latin typeface="Proxima Nova"/>
              <a:ea typeface="Proxima Nova"/>
              <a:cs typeface="Proxima Nova"/>
              <a:sym typeface="Proxima Nova"/>
            </a:endParaRPr>
          </a:p>
        </p:txBody>
      </p:sp>
      <p:sp>
        <p:nvSpPr>
          <p:cNvPr id="954" name="Google Shape;954;p82"/>
          <p:cNvSpPr txBox="1">
            <a:spLocks noGrp="1"/>
          </p:cNvSpPr>
          <p:nvPr>
            <p:ph type="body" idx="4294967295"/>
          </p:nvPr>
        </p:nvSpPr>
        <p:spPr>
          <a:xfrm>
            <a:off x="0" y="4851400"/>
            <a:ext cx="15478125" cy="657225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6000" b="1">
                <a:solidFill>
                  <a:srgbClr val="4E4E4E"/>
                </a:solidFill>
                <a:latin typeface="Proxima Nova"/>
                <a:ea typeface="Proxima Nova"/>
                <a:cs typeface="Proxima Nova"/>
                <a:sym typeface="Proxima Nova"/>
              </a:rPr>
              <a:t>Use Case 1:</a:t>
            </a:r>
            <a:endParaRPr sz="6000" b="1">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a:solidFill>
                <a:srgbClr val="4E4E4E"/>
              </a:solidFill>
              <a:latin typeface="Proxima Nova"/>
              <a:ea typeface="Proxima Nova"/>
              <a:cs typeface="Proxima Nova"/>
              <a:sym typeface="Proxima Nova"/>
            </a:endParaRPr>
          </a:p>
          <a:p>
            <a:pPr marL="457200" lvl="0" indent="-533400" algn="l" rtl="0">
              <a:lnSpc>
                <a:spcPct val="115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Cost-effective way to “buy” information</a:t>
            </a:r>
            <a:endParaRPr sz="4800">
              <a:solidFill>
                <a:srgbClr val="4E4E4E"/>
              </a:solidFill>
              <a:latin typeface="Proxima Nova"/>
              <a:ea typeface="Proxima Nova"/>
              <a:cs typeface="Proxima Nova"/>
              <a:sym typeface="Proxima Nova"/>
            </a:endParaRPr>
          </a:p>
          <a:p>
            <a:pPr marL="457200" lvl="0" indent="-533400" algn="l" rtl="0">
              <a:lnSpc>
                <a:spcPct val="115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Bet for/against to incentivize those with insider information</a:t>
            </a: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a:solidFill>
                  <a:srgbClr val="4E4E4E"/>
                </a:solidFill>
                <a:latin typeface="Proxima Nova"/>
                <a:ea typeface="Proxima Nova"/>
                <a:cs typeface="Proxima Nova"/>
                <a:sym typeface="Proxima Nova"/>
              </a:rPr>
              <a:t> </a:t>
            </a:r>
            <a:endParaRPr sz="4800" i="1">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sp>
        <p:nvSpPr>
          <p:cNvPr id="955" name="Google Shape;955;p82"/>
          <p:cNvSpPr/>
          <p:nvPr/>
        </p:nvSpPr>
        <p:spPr>
          <a:xfrm>
            <a:off x="17416725" y="3733225"/>
            <a:ext cx="4778400" cy="325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
        <p:nvSpPr>
          <p:cNvPr id="956" name="Google Shape;956;p82"/>
          <p:cNvSpPr/>
          <p:nvPr/>
        </p:nvSpPr>
        <p:spPr>
          <a:xfrm>
            <a:off x="16495875" y="7638625"/>
            <a:ext cx="6620100" cy="2631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60"/>
        <p:cNvGrpSpPr/>
        <p:nvPr/>
      </p:nvGrpSpPr>
      <p:grpSpPr>
        <a:xfrm>
          <a:off x="0" y="0"/>
          <a:ext cx="0" cy="0"/>
          <a:chOff x="0" y="0"/>
          <a:chExt cx="0" cy="0"/>
        </a:xfrm>
      </p:grpSpPr>
      <p:sp>
        <p:nvSpPr>
          <p:cNvPr id="963" name="Google Shape;963;p83"/>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PREDICTION MARKETS</a:t>
            </a:r>
            <a:endParaRPr sz="7200" b="1">
              <a:latin typeface="Montserrat"/>
              <a:ea typeface="Montserrat"/>
              <a:cs typeface="Montserrat"/>
              <a:sym typeface="Montserrat"/>
            </a:endParaRPr>
          </a:p>
        </p:txBody>
      </p:sp>
      <p:sp>
        <p:nvSpPr>
          <p:cNvPr id="964" name="Google Shape;964;p8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AND DECENTRALIZING THEM….</a:t>
            </a:r>
            <a:endParaRPr sz="4500" b="1">
              <a:solidFill>
                <a:srgbClr val="BFBFBF"/>
              </a:solidFill>
              <a:latin typeface="Proxima Nova"/>
              <a:ea typeface="Proxima Nova"/>
              <a:cs typeface="Proxima Nova"/>
              <a:sym typeface="Proxima Nova"/>
            </a:endParaRPr>
          </a:p>
        </p:txBody>
      </p:sp>
      <p:sp>
        <p:nvSpPr>
          <p:cNvPr id="965" name="Google Shape;965;p83"/>
          <p:cNvSpPr/>
          <p:nvPr/>
        </p:nvSpPr>
        <p:spPr>
          <a:xfrm>
            <a:off x="17416725" y="3733225"/>
            <a:ext cx="4778400" cy="325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
        <p:nvSpPr>
          <p:cNvPr id="966" name="Google Shape;966;p83"/>
          <p:cNvSpPr/>
          <p:nvPr/>
        </p:nvSpPr>
        <p:spPr>
          <a:xfrm>
            <a:off x="16495875" y="7638625"/>
            <a:ext cx="6620100" cy="2631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
        <p:nvSpPr>
          <p:cNvPr id="967" name="Google Shape;967;p83"/>
          <p:cNvSpPr txBox="1">
            <a:spLocks noGrp="1"/>
          </p:cNvSpPr>
          <p:nvPr>
            <p:ph type="body" idx="4294967295"/>
          </p:nvPr>
        </p:nvSpPr>
        <p:spPr>
          <a:xfrm>
            <a:off x="0" y="4851400"/>
            <a:ext cx="15478125" cy="657225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6000" b="1">
                <a:solidFill>
                  <a:srgbClr val="4E4E4E"/>
                </a:solidFill>
                <a:latin typeface="Proxima Nova"/>
                <a:ea typeface="Proxima Nova"/>
                <a:cs typeface="Proxima Nova"/>
                <a:sym typeface="Proxima Nova"/>
              </a:rPr>
              <a:t>Use Case 1:</a:t>
            </a:r>
            <a:endParaRPr sz="6000" b="1">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a:solidFill>
                <a:srgbClr val="4E4E4E"/>
              </a:solidFill>
              <a:latin typeface="Proxima Nova"/>
              <a:ea typeface="Proxima Nova"/>
              <a:cs typeface="Proxima Nova"/>
              <a:sym typeface="Proxima Nova"/>
            </a:endParaRPr>
          </a:p>
          <a:p>
            <a:pPr marL="457200" lvl="0" indent="-533400" algn="l" rtl="0">
              <a:lnSpc>
                <a:spcPct val="115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Cost-effective way to “buy” information</a:t>
            </a:r>
            <a:endParaRPr sz="4800">
              <a:solidFill>
                <a:srgbClr val="4E4E4E"/>
              </a:solidFill>
              <a:latin typeface="Proxima Nova"/>
              <a:ea typeface="Proxima Nova"/>
              <a:cs typeface="Proxima Nova"/>
              <a:sym typeface="Proxima Nova"/>
            </a:endParaRPr>
          </a:p>
          <a:p>
            <a:pPr marL="457200" lvl="0" indent="-533400" algn="l" rtl="0">
              <a:lnSpc>
                <a:spcPct val="115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Bet for/against to incentivize those with insider information</a:t>
            </a: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a:solidFill>
                  <a:srgbClr val="4E4E4E"/>
                </a:solidFill>
                <a:latin typeface="Proxima Nova"/>
                <a:ea typeface="Proxima Nova"/>
                <a:cs typeface="Proxima Nova"/>
                <a:sym typeface="Proxima Nova"/>
              </a:rPr>
              <a:t> </a:t>
            </a:r>
            <a:endParaRPr sz="4800" i="1">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sp>
        <p:nvSpPr>
          <p:cNvPr id="968" name="Google Shape;968;p83"/>
          <p:cNvSpPr/>
          <p:nvPr/>
        </p:nvSpPr>
        <p:spPr>
          <a:xfrm>
            <a:off x="2544475" y="2205100"/>
            <a:ext cx="14872248" cy="9816606"/>
          </a:xfrm>
          <a:prstGeom prst="irregularSeal2">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3"/>
          <p:cNvSpPr txBox="1"/>
          <p:nvPr/>
        </p:nvSpPr>
        <p:spPr>
          <a:xfrm>
            <a:off x="4978226" y="5862400"/>
            <a:ext cx="8712900" cy="28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0" b="1" dirty="0">
                <a:latin typeface="Proxima Nova"/>
                <a:ea typeface="Proxima Nova"/>
                <a:cs typeface="Proxima Nova"/>
                <a:sym typeface="Proxima Nova"/>
              </a:rPr>
              <a:t>Will this movie be a flop?</a:t>
            </a:r>
            <a:endParaRPr sz="9000" b="1" dirty="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73"/>
        <p:cNvGrpSpPr/>
        <p:nvPr/>
      </p:nvGrpSpPr>
      <p:grpSpPr>
        <a:xfrm>
          <a:off x="0" y="0"/>
          <a:ext cx="0" cy="0"/>
          <a:chOff x="0" y="0"/>
          <a:chExt cx="0" cy="0"/>
        </a:xfrm>
      </p:grpSpPr>
      <p:sp>
        <p:nvSpPr>
          <p:cNvPr id="976" name="Google Shape;976;p84"/>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PREDICTION MARKETS</a:t>
            </a:r>
            <a:endParaRPr sz="7200" b="1">
              <a:latin typeface="Montserrat"/>
              <a:ea typeface="Montserrat"/>
              <a:cs typeface="Montserrat"/>
              <a:sym typeface="Montserrat"/>
            </a:endParaRPr>
          </a:p>
        </p:txBody>
      </p:sp>
      <p:sp>
        <p:nvSpPr>
          <p:cNvPr id="977" name="Google Shape;977;p8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OTHER USE CASES</a:t>
            </a:r>
            <a:endParaRPr sz="4500" b="1">
              <a:solidFill>
                <a:srgbClr val="BFBFBF"/>
              </a:solidFill>
              <a:latin typeface="Proxima Nova"/>
              <a:ea typeface="Proxima Nova"/>
              <a:cs typeface="Proxima Nova"/>
              <a:sym typeface="Proxima Nova"/>
            </a:endParaRPr>
          </a:p>
        </p:txBody>
      </p:sp>
      <p:sp>
        <p:nvSpPr>
          <p:cNvPr id="978" name="Google Shape;978;p84"/>
          <p:cNvSpPr txBox="1">
            <a:spLocks noGrp="1"/>
          </p:cNvSpPr>
          <p:nvPr>
            <p:ph type="body" idx="4294967295"/>
          </p:nvPr>
        </p:nvSpPr>
        <p:spPr>
          <a:xfrm>
            <a:off x="0" y="3324225"/>
            <a:ext cx="16100425" cy="10220325"/>
          </a:xfrm>
          <a:prstGeom prst="rect">
            <a:avLst/>
          </a:prstGeom>
          <a:noFill/>
          <a:ln>
            <a:noFill/>
          </a:ln>
        </p:spPr>
        <p:txBody>
          <a:bodyPr spcFirstLastPara="1" wrap="square" lIns="243750" tIns="243750" rIns="243750" bIns="243750" anchor="ctr" anchorCtr="0">
            <a:noAutofit/>
          </a:bodyPr>
          <a:lstStyle/>
          <a:p>
            <a:pPr marL="0" lvl="0" indent="0" algn="l" rtl="0">
              <a:lnSpc>
                <a:spcPct val="115000"/>
              </a:lnSpc>
              <a:spcBef>
                <a:spcPts val="0"/>
              </a:spcBef>
              <a:spcAft>
                <a:spcPts val="0"/>
              </a:spcAft>
              <a:buNone/>
            </a:pPr>
            <a:endParaRPr sz="4800" b="1" i="1">
              <a:solidFill>
                <a:srgbClr val="4E4E4E"/>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4800">
              <a:solidFill>
                <a:srgbClr val="4E4E4E"/>
              </a:solidFill>
              <a:latin typeface="Proxima Nova"/>
              <a:ea typeface="Proxima Nova"/>
              <a:cs typeface="Proxima Nova"/>
              <a:sym typeface="Proxima Nova"/>
            </a:endParaRPr>
          </a:p>
          <a:p>
            <a:pPr marL="457200" lvl="0" indent="-533400" algn="l" rtl="0">
              <a:lnSpc>
                <a:spcPct val="115000"/>
              </a:lnSpc>
              <a:spcBef>
                <a:spcPts val="0"/>
              </a:spcBef>
              <a:spcAft>
                <a:spcPts val="0"/>
              </a:spcAft>
              <a:buClr>
                <a:srgbClr val="4E4E4E"/>
              </a:buClr>
              <a:buSzPts val="4800"/>
              <a:buFont typeface="Proxima Nova"/>
              <a:buChar char="●"/>
            </a:pPr>
            <a:r>
              <a:rPr lang="en-US" sz="4800" b="1">
                <a:solidFill>
                  <a:srgbClr val="4E4E4E"/>
                </a:solidFill>
                <a:latin typeface="Proxima Nova"/>
                <a:ea typeface="Proxima Nova"/>
                <a:cs typeface="Proxima Nova"/>
                <a:sym typeface="Proxima Nova"/>
              </a:rPr>
              <a:t>Hedging &amp; Insurance</a:t>
            </a:r>
            <a:endParaRPr sz="4800" b="1">
              <a:solidFill>
                <a:srgbClr val="4E4E4E"/>
              </a:solidFill>
              <a:latin typeface="Proxima Nova"/>
              <a:ea typeface="Proxima Nova"/>
              <a:cs typeface="Proxima Nova"/>
              <a:sym typeface="Proxima Nova"/>
            </a:endParaRPr>
          </a:p>
          <a:p>
            <a:pPr marL="914400" lvl="1" indent="-533400" algn="l" rtl="0">
              <a:lnSpc>
                <a:spcPct val="115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“Will my house burn down?”</a:t>
            </a:r>
            <a:endParaRPr sz="4800">
              <a:solidFill>
                <a:srgbClr val="4E4E4E"/>
              </a:solidFill>
              <a:latin typeface="Proxima Nova"/>
              <a:ea typeface="Proxima Nova"/>
              <a:cs typeface="Proxima Nova"/>
              <a:sym typeface="Proxima Nova"/>
            </a:endParaRPr>
          </a:p>
          <a:p>
            <a:pPr marL="457200" lvl="0" indent="-533400" algn="l" rtl="0">
              <a:lnSpc>
                <a:spcPct val="115000"/>
              </a:lnSpc>
              <a:spcBef>
                <a:spcPts val="0"/>
              </a:spcBef>
              <a:spcAft>
                <a:spcPts val="0"/>
              </a:spcAft>
              <a:buClr>
                <a:srgbClr val="4E4E4E"/>
              </a:buClr>
              <a:buSzPts val="4800"/>
              <a:buFont typeface="Proxima Nova"/>
              <a:buChar char="●"/>
            </a:pPr>
            <a:r>
              <a:rPr lang="en-US" sz="4800" b="1">
                <a:solidFill>
                  <a:srgbClr val="4E4E4E"/>
                </a:solidFill>
                <a:latin typeface="Proxima Nova"/>
                <a:ea typeface="Proxima Nova"/>
                <a:cs typeface="Proxima Nova"/>
                <a:sym typeface="Proxima Nova"/>
              </a:rPr>
              <a:t>Security Bug Bounty</a:t>
            </a:r>
            <a:endParaRPr sz="4800" b="1">
              <a:solidFill>
                <a:srgbClr val="4E4E4E"/>
              </a:solidFill>
              <a:latin typeface="Proxima Nova"/>
              <a:ea typeface="Proxima Nova"/>
              <a:cs typeface="Proxima Nova"/>
              <a:sym typeface="Proxima Nova"/>
            </a:endParaRPr>
          </a:p>
          <a:p>
            <a:pPr marL="914400" lvl="1" indent="-533400" algn="l" rtl="0">
              <a:lnSpc>
                <a:spcPct val="115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“If my company is hacked, will the hacker reveal the vulnerability in a whitehat manner?”</a:t>
            </a:r>
            <a:endParaRPr sz="4800">
              <a:solidFill>
                <a:srgbClr val="4E4E4E"/>
              </a:solidFill>
              <a:latin typeface="Proxima Nova"/>
              <a:ea typeface="Proxima Nova"/>
              <a:cs typeface="Proxima Nova"/>
              <a:sym typeface="Proxima Nova"/>
            </a:endParaRPr>
          </a:p>
          <a:p>
            <a:pPr marL="457200" lvl="0" indent="-533400" algn="l" rtl="0">
              <a:lnSpc>
                <a:spcPct val="115000"/>
              </a:lnSpc>
              <a:spcBef>
                <a:spcPts val="0"/>
              </a:spcBef>
              <a:spcAft>
                <a:spcPts val="0"/>
              </a:spcAft>
              <a:buClr>
                <a:srgbClr val="4E4E4E"/>
              </a:buClr>
              <a:buSzPts val="4800"/>
              <a:buFont typeface="Proxima Nova"/>
              <a:buChar char="●"/>
            </a:pPr>
            <a:r>
              <a:rPr lang="en-US" sz="4800" b="1">
                <a:solidFill>
                  <a:srgbClr val="4E4E4E"/>
                </a:solidFill>
                <a:latin typeface="Proxima Nova"/>
                <a:ea typeface="Proxima Nova"/>
                <a:cs typeface="Proxima Nova"/>
                <a:sym typeface="Proxima Nova"/>
              </a:rPr>
              <a:t>ICO Signaling</a:t>
            </a:r>
            <a:endParaRPr sz="4800" b="1">
              <a:solidFill>
                <a:srgbClr val="4E4E4E"/>
              </a:solidFill>
              <a:latin typeface="Proxima Nova"/>
              <a:ea typeface="Proxima Nova"/>
              <a:cs typeface="Proxima Nova"/>
              <a:sym typeface="Proxima Nova"/>
            </a:endParaRPr>
          </a:p>
          <a:p>
            <a:pPr marL="914400" lvl="1" indent="-533400" algn="l" rtl="0">
              <a:lnSpc>
                <a:spcPct val="115000"/>
              </a:lnSpc>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“Will my ICO deliver products on time?”</a:t>
            </a: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a:solidFill>
                  <a:srgbClr val="4E4E4E"/>
                </a:solidFill>
                <a:latin typeface="Proxima Nova"/>
                <a:ea typeface="Proxima Nova"/>
                <a:cs typeface="Proxima Nova"/>
                <a:sym typeface="Proxima Nova"/>
              </a:rPr>
              <a:t> </a:t>
            </a:r>
            <a:endParaRPr sz="4800" i="1">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82"/>
        <p:cNvGrpSpPr/>
        <p:nvPr/>
      </p:nvGrpSpPr>
      <p:grpSpPr>
        <a:xfrm>
          <a:off x="0" y="0"/>
          <a:ext cx="0" cy="0"/>
          <a:chOff x="0" y="0"/>
          <a:chExt cx="0" cy="0"/>
        </a:xfrm>
      </p:grpSpPr>
      <p:sp>
        <p:nvSpPr>
          <p:cNvPr id="985" name="Google Shape;985;p85"/>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PREDICTION MARKETS</a:t>
            </a:r>
            <a:endParaRPr sz="7200" b="1">
              <a:latin typeface="Montserrat"/>
              <a:ea typeface="Montserrat"/>
              <a:cs typeface="Montserrat"/>
              <a:sym typeface="Montserrat"/>
            </a:endParaRPr>
          </a:p>
        </p:txBody>
      </p:sp>
      <p:sp>
        <p:nvSpPr>
          <p:cNvPr id="986" name="Google Shape;986;p8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OTHER USE CASES</a:t>
            </a:r>
            <a:endParaRPr sz="4500" b="1">
              <a:solidFill>
                <a:srgbClr val="BFBFBF"/>
              </a:solidFill>
              <a:latin typeface="Proxima Nova"/>
              <a:ea typeface="Proxima Nova"/>
              <a:cs typeface="Proxima Nova"/>
              <a:sym typeface="Proxima Nova"/>
            </a:endParaRPr>
          </a:p>
        </p:txBody>
      </p:sp>
      <p:sp>
        <p:nvSpPr>
          <p:cNvPr id="987" name="Google Shape;987;p85"/>
          <p:cNvSpPr txBox="1">
            <a:spLocks noGrp="1"/>
          </p:cNvSpPr>
          <p:nvPr>
            <p:ph type="body" idx="4294967295"/>
          </p:nvPr>
        </p:nvSpPr>
        <p:spPr>
          <a:xfrm>
            <a:off x="0" y="5000625"/>
            <a:ext cx="19269075" cy="6423025"/>
          </a:xfrm>
          <a:prstGeom prst="rect">
            <a:avLst/>
          </a:prstGeom>
          <a:noFill/>
          <a:ln>
            <a:noFill/>
          </a:ln>
        </p:spPr>
        <p:txBody>
          <a:bodyPr spcFirstLastPara="1" wrap="square" lIns="243750" tIns="243750" rIns="243750" bIns="243750" anchor="ctr" anchorCtr="0">
            <a:noAutofit/>
          </a:bodyPr>
          <a:lstStyle/>
          <a:p>
            <a:pPr marL="0" lvl="0" indent="0" algn="l" rtl="0">
              <a:lnSpc>
                <a:spcPct val="115000"/>
              </a:lnSpc>
              <a:spcBef>
                <a:spcPts val="0"/>
              </a:spcBef>
              <a:spcAft>
                <a:spcPts val="0"/>
              </a:spcAft>
              <a:buNone/>
            </a:pPr>
            <a:endParaRPr sz="4800" b="1" i="1">
              <a:solidFill>
                <a:srgbClr val="4E4E4E"/>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4800">
              <a:solidFill>
                <a:srgbClr val="4E4E4E"/>
              </a:solidFill>
              <a:latin typeface="Proxima Nova"/>
              <a:ea typeface="Proxima Nova"/>
              <a:cs typeface="Proxima Nova"/>
              <a:sym typeface="Proxima Nova"/>
            </a:endParaRPr>
          </a:p>
          <a:p>
            <a:pPr marL="457200" marR="0" lvl="0" indent="0" algn="l" rtl="0">
              <a:lnSpc>
                <a:spcPct val="115000"/>
              </a:lnSpc>
              <a:spcBef>
                <a:spcPts val="0"/>
              </a:spcBef>
              <a:spcAft>
                <a:spcPts val="0"/>
              </a:spcAft>
              <a:buNone/>
            </a:pPr>
            <a:r>
              <a:rPr lang="en-US" sz="4800">
                <a:solidFill>
                  <a:srgbClr val="4E4E4E"/>
                </a:solidFill>
                <a:latin typeface="Proxima Nova"/>
                <a:ea typeface="Proxima Nova"/>
                <a:cs typeface="Proxima Nova"/>
                <a:sym typeface="Proxima Nova"/>
              </a:rPr>
              <a:t>Also…</a:t>
            </a:r>
            <a:endParaRPr sz="4800">
              <a:solidFill>
                <a:srgbClr val="4E4E4E"/>
              </a:solidFill>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4800">
              <a:solidFill>
                <a:srgbClr val="4E4E4E"/>
              </a:solidFill>
              <a:latin typeface="Proxima Nova"/>
              <a:ea typeface="Proxima Nova"/>
              <a:cs typeface="Proxima Nova"/>
              <a:sym typeface="Proxima Nova"/>
            </a:endParaRPr>
          </a:p>
          <a:p>
            <a:pPr marL="457200" marR="0" lvl="0" indent="0" algn="l" rtl="0">
              <a:lnSpc>
                <a:spcPct val="115000"/>
              </a:lnSpc>
              <a:spcBef>
                <a:spcPts val="0"/>
              </a:spcBef>
              <a:spcAft>
                <a:spcPts val="0"/>
              </a:spcAft>
              <a:buNone/>
            </a:pPr>
            <a:r>
              <a:rPr lang="en-US" sz="4800">
                <a:solidFill>
                  <a:srgbClr val="4E4E4E"/>
                </a:solidFill>
                <a:latin typeface="Proxima Nova"/>
                <a:ea typeface="Proxima Nova"/>
                <a:cs typeface="Proxima Nova"/>
                <a:sym typeface="Proxima Nova"/>
              </a:rPr>
              <a:t>“I bet $1 million that Bob will be alive on October 4.”</a:t>
            </a:r>
            <a:endParaRPr sz="4800">
              <a:solidFill>
                <a:srgbClr val="4E4E4E"/>
              </a:solidFill>
              <a:latin typeface="Proxima Nova"/>
              <a:ea typeface="Proxima Nova"/>
              <a:cs typeface="Proxima Nova"/>
              <a:sym typeface="Proxima Nova"/>
            </a:endParaRPr>
          </a:p>
          <a:p>
            <a:pPr marL="914400" marR="0" lvl="0" indent="457200" algn="l" rtl="0">
              <a:lnSpc>
                <a:spcPct val="115000"/>
              </a:lnSpc>
              <a:spcBef>
                <a:spcPts val="0"/>
              </a:spcBef>
              <a:spcAft>
                <a:spcPts val="0"/>
              </a:spcAft>
              <a:buNone/>
            </a:pPr>
            <a:r>
              <a:rPr lang="en-US" sz="4800" b="1">
                <a:solidFill>
                  <a:srgbClr val="4E4E4E"/>
                </a:solidFill>
                <a:latin typeface="Proxima Nova"/>
                <a:ea typeface="Proxima Nova"/>
                <a:cs typeface="Proxima Nova"/>
                <a:sym typeface="Proxima Nova"/>
              </a:rPr>
              <a:t>Assassination Market</a:t>
            </a:r>
            <a:endParaRPr sz="4800" b="1">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a:solidFill>
                  <a:srgbClr val="4E4E4E"/>
                </a:solidFill>
                <a:latin typeface="Proxima Nova"/>
                <a:ea typeface="Proxima Nova"/>
                <a:cs typeface="Proxima Nova"/>
                <a:sym typeface="Proxima Nova"/>
              </a:rPr>
              <a:t> </a:t>
            </a:r>
            <a:endParaRPr sz="4800" i="1">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84"/>
        <p:cNvGrpSpPr/>
        <p:nvPr/>
      </p:nvGrpSpPr>
      <p:grpSpPr>
        <a:xfrm>
          <a:off x="0" y="0"/>
          <a:ext cx="0" cy="0"/>
          <a:chOff x="0" y="0"/>
          <a:chExt cx="0" cy="0"/>
        </a:xfrm>
      </p:grpSpPr>
      <p:sp>
        <p:nvSpPr>
          <p:cNvPr id="186" name="Google Shape;186;p26"/>
          <p:cNvSpPr txBox="1"/>
          <p:nvPr/>
        </p:nvSpPr>
        <p:spPr>
          <a:xfrm>
            <a:off x="2924725" y="521700"/>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A DISTRIBUTED NETWORK</a:t>
            </a:r>
            <a:endParaRPr sz="7200" b="1" dirty="0">
              <a:solidFill>
                <a:schemeClr val="bg1"/>
              </a:solidFill>
              <a:latin typeface="Montserrat"/>
              <a:ea typeface="Montserrat"/>
              <a:cs typeface="Montserrat"/>
              <a:sym typeface="Montserrat"/>
            </a:endParaRPr>
          </a:p>
        </p:txBody>
      </p:sp>
      <p:sp>
        <p:nvSpPr>
          <p:cNvPr id="187" name="Google Shape;187;p26"/>
          <p:cNvSpPr txBox="1"/>
          <p:nvPr/>
        </p:nvSpPr>
        <p:spPr>
          <a:xfrm>
            <a:off x="2924725" y="1762950"/>
            <a:ext cx="148041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TRANSFERRABLE BENEFITS OF BITCOIN</a:t>
            </a:r>
            <a:endParaRPr sz="4500" b="1">
              <a:solidFill>
                <a:srgbClr val="BFBFBF"/>
              </a:solidFill>
              <a:latin typeface="Proxima Nova"/>
              <a:ea typeface="Proxima Nova"/>
              <a:cs typeface="Proxima Nova"/>
              <a:sym typeface="Proxima Nova"/>
            </a:endParaRPr>
          </a:p>
        </p:txBody>
      </p:sp>
      <p:sp>
        <p:nvSpPr>
          <p:cNvPr id="188" name="Google Shape;188;p26"/>
          <p:cNvSpPr txBox="1"/>
          <p:nvPr/>
        </p:nvSpPr>
        <p:spPr>
          <a:xfrm>
            <a:off x="2016525" y="4056825"/>
            <a:ext cx="13635300" cy="6773700"/>
          </a:xfrm>
          <a:prstGeom prst="rect">
            <a:avLst/>
          </a:prstGeom>
          <a:noFill/>
          <a:ln>
            <a:noFill/>
          </a:ln>
        </p:spPr>
        <p:txBody>
          <a:bodyPr spcFirstLastPara="1" wrap="square" lIns="0" tIns="33850" rIns="0" bIns="0" anchor="t" anchorCtr="0">
            <a:noAutofit/>
          </a:bodyPr>
          <a:lstStyle/>
          <a:p>
            <a:pPr marL="1016000" marR="444500" lvl="0" indent="-977900" algn="l" rtl="0">
              <a:lnSpc>
                <a:spcPct val="115000"/>
              </a:lnSpc>
              <a:spcBef>
                <a:spcPts val="0"/>
              </a:spcBef>
              <a:spcAft>
                <a:spcPts val="0"/>
              </a:spcAft>
              <a:buClr>
                <a:srgbClr val="424242"/>
              </a:buClr>
              <a:buSzPts val="4800"/>
              <a:buFont typeface="Proxima Nova"/>
              <a:buChar char="●"/>
            </a:pPr>
            <a:r>
              <a:rPr lang="en-US" sz="4800">
                <a:solidFill>
                  <a:srgbClr val="424242"/>
                </a:solidFill>
                <a:highlight>
                  <a:schemeClr val="accent2"/>
                </a:highlight>
                <a:latin typeface="Proxima Nova"/>
                <a:ea typeface="Proxima Nova"/>
                <a:cs typeface="Proxima Nova"/>
                <a:sym typeface="Proxima Nova"/>
              </a:rPr>
              <a:t>Pseudonymous</a:t>
            </a:r>
            <a:r>
              <a:rPr lang="en-US" sz="4800">
                <a:solidFill>
                  <a:srgbClr val="424242"/>
                </a:solidFill>
                <a:latin typeface="Proxima Nova"/>
                <a:ea typeface="Proxima Nova"/>
                <a:cs typeface="Proxima Nova"/>
                <a:sym typeface="Proxima Nova"/>
              </a:rPr>
              <a:t>, cryptographic identities allow  for accountability</a:t>
            </a:r>
            <a:endParaRPr sz="4800">
              <a:latin typeface="Proxima Nova"/>
              <a:ea typeface="Proxima Nova"/>
              <a:cs typeface="Proxima Nova"/>
              <a:sym typeface="Proxima Nova"/>
            </a:endParaRPr>
          </a:p>
          <a:p>
            <a:pPr marL="1016000" marR="12700" lvl="0" indent="-977900" algn="l" rtl="0">
              <a:lnSpc>
                <a:spcPct val="115000"/>
              </a:lnSpc>
              <a:spcBef>
                <a:spcPts val="0"/>
              </a:spcBef>
              <a:spcAft>
                <a:spcPts val="0"/>
              </a:spcAft>
              <a:buClr>
                <a:srgbClr val="424242"/>
              </a:buClr>
              <a:buSzPts val="4800"/>
              <a:buFont typeface="Arial"/>
              <a:buChar char="●"/>
            </a:pPr>
            <a:r>
              <a:rPr lang="en-US" sz="4800">
                <a:solidFill>
                  <a:srgbClr val="424242"/>
                </a:solidFill>
                <a:highlight>
                  <a:schemeClr val="accent2"/>
                </a:highlight>
                <a:latin typeface="Proxima Nova"/>
                <a:ea typeface="Proxima Nova"/>
                <a:cs typeface="Proxima Nova"/>
                <a:sym typeface="Proxima Nova"/>
              </a:rPr>
              <a:t>Democratic</a:t>
            </a:r>
            <a:r>
              <a:rPr lang="en-US" sz="4800">
                <a:solidFill>
                  <a:srgbClr val="424242"/>
                </a:solidFill>
                <a:latin typeface="Proxima Nova"/>
                <a:ea typeface="Proxima Nova"/>
                <a:cs typeface="Proxima Nova"/>
                <a:sym typeface="Proxima Nova"/>
              </a:rPr>
              <a:t> decisions made through consensus  protocol that </a:t>
            </a:r>
            <a:r>
              <a:rPr lang="en-US" sz="4800" b="1">
                <a:solidFill>
                  <a:srgbClr val="424242"/>
                </a:solidFill>
                <a:latin typeface="Proxima Nova"/>
                <a:ea typeface="Proxima Nova"/>
                <a:cs typeface="Proxima Nova"/>
                <a:sym typeface="Proxima Nova"/>
              </a:rPr>
              <a:t>doesn’t require trust</a:t>
            </a:r>
            <a:endParaRPr sz="4800">
              <a:latin typeface="Proxima Nova"/>
              <a:ea typeface="Proxima Nova"/>
              <a:cs typeface="Proxima Nova"/>
              <a:sym typeface="Proxima Nova"/>
            </a:endParaRPr>
          </a:p>
          <a:p>
            <a:pPr marL="1016000" marR="0" lvl="0" indent="-977900" algn="l" rtl="0">
              <a:lnSpc>
                <a:spcPct val="115000"/>
              </a:lnSpc>
              <a:spcBef>
                <a:spcPts val="800"/>
              </a:spcBef>
              <a:spcAft>
                <a:spcPts val="0"/>
              </a:spcAft>
              <a:buClr>
                <a:srgbClr val="424242"/>
              </a:buClr>
              <a:buSzPts val="4800"/>
              <a:buFont typeface="Proxima Nova"/>
              <a:buChar char="●"/>
            </a:pPr>
            <a:r>
              <a:rPr lang="en-US" sz="4800">
                <a:solidFill>
                  <a:srgbClr val="424242"/>
                </a:solidFill>
                <a:highlight>
                  <a:schemeClr val="accent2"/>
                </a:highlight>
                <a:latin typeface="Proxima Nova"/>
                <a:ea typeface="Proxima Nova"/>
                <a:cs typeface="Proxima Nova"/>
                <a:sym typeface="Proxima Nova"/>
              </a:rPr>
              <a:t>Immutable</a:t>
            </a:r>
            <a:r>
              <a:rPr lang="en-US" sz="4800">
                <a:solidFill>
                  <a:srgbClr val="424242"/>
                </a:solidFill>
                <a:latin typeface="Proxima Nova"/>
                <a:ea typeface="Proxima Nova"/>
                <a:cs typeface="Proxima Nova"/>
                <a:sym typeface="Proxima Nova"/>
              </a:rPr>
              <a:t> ledger of truth</a:t>
            </a:r>
            <a:endParaRPr sz="4800">
              <a:latin typeface="Proxima Nova"/>
              <a:ea typeface="Proxima Nova"/>
              <a:cs typeface="Proxima Nova"/>
              <a:sym typeface="Proxima Nova"/>
            </a:endParaRPr>
          </a:p>
          <a:p>
            <a:pPr marL="1016000" marR="12700" lvl="0" indent="-977900" algn="l" rtl="0">
              <a:lnSpc>
                <a:spcPct val="115000"/>
              </a:lnSpc>
              <a:spcBef>
                <a:spcPts val="0"/>
              </a:spcBef>
              <a:spcAft>
                <a:spcPts val="0"/>
              </a:spcAft>
              <a:buClr>
                <a:srgbClr val="424242"/>
              </a:buClr>
              <a:buSzPts val="4800"/>
              <a:buFont typeface="Proxima Nova"/>
              <a:buChar char="●"/>
            </a:pPr>
            <a:r>
              <a:rPr lang="en-US" sz="4800">
                <a:solidFill>
                  <a:srgbClr val="424242"/>
                </a:solidFill>
                <a:highlight>
                  <a:schemeClr val="accent2"/>
                </a:highlight>
                <a:latin typeface="Proxima Nova"/>
                <a:ea typeface="Proxima Nova"/>
                <a:cs typeface="Proxima Nova"/>
                <a:sym typeface="Proxima Nova"/>
              </a:rPr>
              <a:t>Uncensorable</a:t>
            </a:r>
            <a:r>
              <a:rPr lang="en-US" sz="4800">
                <a:solidFill>
                  <a:srgbClr val="424242"/>
                </a:solidFill>
                <a:latin typeface="Proxima Nova"/>
                <a:ea typeface="Proxima Nova"/>
                <a:cs typeface="Proxima Nova"/>
                <a:sym typeface="Proxima Nova"/>
              </a:rPr>
              <a:t>, cannot be controlled by any one  party</a:t>
            </a:r>
            <a:endParaRPr sz="4800">
              <a:latin typeface="Proxima Nova"/>
              <a:ea typeface="Proxima Nova"/>
              <a:cs typeface="Proxima Nova"/>
              <a:sym typeface="Proxima Nova"/>
            </a:endParaRPr>
          </a:p>
          <a:p>
            <a:pPr marL="1016000" marR="0" lvl="0" indent="-977900" algn="l" rtl="0">
              <a:lnSpc>
                <a:spcPct val="115000"/>
              </a:lnSpc>
              <a:spcBef>
                <a:spcPts val="800"/>
              </a:spcBef>
              <a:spcAft>
                <a:spcPts val="0"/>
              </a:spcAft>
              <a:buClr>
                <a:srgbClr val="424242"/>
              </a:buClr>
              <a:buSzPts val="4800"/>
              <a:buFont typeface="Proxima Nova"/>
              <a:buChar char="●"/>
            </a:pPr>
            <a:r>
              <a:rPr lang="en-US" sz="4800">
                <a:solidFill>
                  <a:srgbClr val="424242"/>
                </a:solidFill>
                <a:highlight>
                  <a:schemeClr val="accent2"/>
                </a:highlight>
                <a:latin typeface="Proxima Nova"/>
                <a:ea typeface="Proxima Nova"/>
                <a:cs typeface="Proxima Nova"/>
                <a:sym typeface="Proxima Nova"/>
              </a:rPr>
              <a:t>Distributed</a:t>
            </a:r>
            <a:r>
              <a:rPr lang="en-US" sz="4800">
                <a:solidFill>
                  <a:srgbClr val="424242"/>
                </a:solidFill>
                <a:latin typeface="Proxima Nova"/>
                <a:ea typeface="Proxima Nova"/>
                <a:cs typeface="Proxima Nova"/>
                <a:sym typeface="Proxima Nova"/>
              </a:rPr>
              <a:t>: no central point of failure</a:t>
            </a:r>
            <a:endParaRPr sz="4800">
              <a:latin typeface="Proxima Nova"/>
              <a:ea typeface="Proxima Nova"/>
              <a:cs typeface="Proxima Nova"/>
              <a:sym typeface="Proxima Nova"/>
            </a:endParaRPr>
          </a:p>
        </p:txBody>
      </p:sp>
      <p:pic>
        <p:nvPicPr>
          <p:cNvPr id="189" name="Google Shape;189;p26"/>
          <p:cNvPicPr preferRelativeResize="0"/>
          <p:nvPr/>
        </p:nvPicPr>
        <p:blipFill rotWithShape="1">
          <a:blip r:embed="rId5">
            <a:alphaModFix/>
          </a:blip>
          <a:srcRect t="20450" b="19489"/>
          <a:stretch/>
        </p:blipFill>
        <p:spPr>
          <a:xfrm>
            <a:off x="15988950" y="3242550"/>
            <a:ext cx="7702325" cy="8223998"/>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999"/>
        <p:cNvGrpSpPr/>
        <p:nvPr/>
      </p:nvGrpSpPr>
      <p:grpSpPr>
        <a:xfrm>
          <a:off x="0" y="0"/>
          <a:ext cx="0" cy="0"/>
          <a:chOff x="0" y="0"/>
          <a:chExt cx="0" cy="0"/>
        </a:xfrm>
      </p:grpSpPr>
      <p:sp>
        <p:nvSpPr>
          <p:cNvPr id="1001" name="Google Shape;1001;p87"/>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SUPPLY CHAIN AND PROVENANCE</a:t>
            </a:r>
            <a:endParaRPr sz="7200" b="1">
              <a:latin typeface="Montserrat"/>
              <a:ea typeface="Montserrat"/>
              <a:cs typeface="Montserrat"/>
              <a:sym typeface="Montserrat"/>
            </a:endParaRPr>
          </a:p>
        </p:txBody>
      </p:sp>
      <p:sp>
        <p:nvSpPr>
          <p:cNvPr id="1002" name="Google Shape;1002;p8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BLOCKCHAIN FUNDAMENTALS</a:t>
            </a:r>
            <a:endParaRPr sz="4500" b="1">
              <a:solidFill>
                <a:srgbClr val="BFBFBF"/>
              </a:solidFill>
              <a:latin typeface="Proxima Nova"/>
              <a:ea typeface="Proxima Nova"/>
              <a:cs typeface="Proxima Nova"/>
              <a:sym typeface="Proxima Nova"/>
            </a:endParaRPr>
          </a:p>
        </p:txBody>
      </p:sp>
      <p:sp>
        <p:nvSpPr>
          <p:cNvPr id="1003" name="Google Shape;1003;p87"/>
          <p:cNvSpPr txBox="1">
            <a:spLocks noGrp="1"/>
          </p:cNvSpPr>
          <p:nvPr>
            <p:ph type="body" idx="4294967295"/>
          </p:nvPr>
        </p:nvSpPr>
        <p:spPr>
          <a:xfrm>
            <a:off x="15768638" y="4559300"/>
            <a:ext cx="8609012" cy="2790825"/>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4800" i="1">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i="1">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sp>
        <p:nvSpPr>
          <p:cNvPr id="1004" name="Google Shape;1004;p87"/>
          <p:cNvSpPr txBox="1">
            <a:spLocks noGrp="1"/>
          </p:cNvSpPr>
          <p:nvPr>
            <p:ph type="body" idx="4294967295"/>
          </p:nvPr>
        </p:nvSpPr>
        <p:spPr>
          <a:xfrm>
            <a:off x="0" y="3397250"/>
            <a:ext cx="16949738" cy="782955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a:solidFill>
                  <a:srgbClr val="4E4E4E"/>
                </a:solidFill>
                <a:latin typeface="Proxima Nova"/>
                <a:ea typeface="Proxima Nova"/>
                <a:cs typeface="Proxima Nova"/>
                <a:sym typeface="Proxima Nova"/>
              </a:rPr>
              <a:t>The idea: track supply chain information through a blockchain (transparent, immutable ledger)</a:t>
            </a: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b="1">
                <a:solidFill>
                  <a:srgbClr val="4E4E4E"/>
                </a:solidFill>
                <a:latin typeface="Proxima Nova"/>
                <a:ea typeface="Proxima Nova"/>
                <a:cs typeface="Proxima Nova"/>
                <a:sym typeface="Proxima Nova"/>
              </a:rPr>
              <a:t>Businesses</a:t>
            </a:r>
            <a:r>
              <a:rPr lang="en-US" sz="4800">
                <a:solidFill>
                  <a:srgbClr val="4E4E4E"/>
                </a:solidFill>
                <a:latin typeface="Proxima Nova"/>
                <a:ea typeface="Proxima Nova"/>
                <a:cs typeface="Proxima Nova"/>
                <a:sym typeface="Proxima Nova"/>
              </a:rPr>
              <a:t>: Efficient transactions through smart contracts, easy tracking and recalls</a:t>
            </a: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b="1">
                <a:solidFill>
                  <a:srgbClr val="4E4E4E"/>
                </a:solidFill>
                <a:latin typeface="Proxima Nova"/>
                <a:ea typeface="Proxima Nova"/>
                <a:cs typeface="Proxima Nova"/>
                <a:sym typeface="Proxima Nova"/>
              </a:rPr>
              <a:t>Consumers</a:t>
            </a:r>
            <a:r>
              <a:rPr lang="en-US" sz="4800">
                <a:solidFill>
                  <a:srgbClr val="4E4E4E"/>
                </a:solidFill>
                <a:latin typeface="Proxima Nova"/>
                <a:ea typeface="Proxima Nova"/>
                <a:cs typeface="Proxima Nova"/>
                <a:sym typeface="Proxima Nova"/>
              </a:rPr>
              <a:t>: Transparent record of products, applications in </a:t>
            </a:r>
            <a:r>
              <a:rPr lang="en-US" sz="4800">
                <a:solidFill>
                  <a:srgbClr val="4E4E4E"/>
                </a:solidFill>
                <a:highlight>
                  <a:schemeClr val="accent2"/>
                </a:highlight>
                <a:latin typeface="Proxima Nova"/>
                <a:ea typeface="Proxima Nova"/>
                <a:cs typeface="Proxima Nova"/>
                <a:sym typeface="Proxima Nova"/>
              </a:rPr>
              <a:t>fair trade, sustainability, and ethical consumerism</a:t>
            </a:r>
            <a:endParaRPr sz="7300">
              <a:solidFill>
                <a:srgbClr val="4E4E4E"/>
              </a:solidFill>
              <a:highlight>
                <a:schemeClr val="accent2"/>
              </a:highlight>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1009"/>
        <p:cNvGrpSpPr/>
        <p:nvPr/>
      </p:nvGrpSpPr>
      <p:grpSpPr>
        <a:xfrm>
          <a:off x="0" y="0"/>
          <a:ext cx="0" cy="0"/>
          <a:chOff x="0" y="0"/>
          <a:chExt cx="0" cy="0"/>
        </a:xfrm>
      </p:grpSpPr>
      <p:sp>
        <p:nvSpPr>
          <p:cNvPr id="1011" name="Google Shape;1011;p88"/>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SUPPLY CHAIN AND PROVENANCE</a:t>
            </a:r>
            <a:endParaRPr sz="7200" b="1">
              <a:latin typeface="Montserrat"/>
              <a:ea typeface="Montserrat"/>
              <a:cs typeface="Montserrat"/>
              <a:sym typeface="Montserrat"/>
            </a:endParaRPr>
          </a:p>
        </p:txBody>
      </p:sp>
      <p:sp>
        <p:nvSpPr>
          <p:cNvPr id="1012" name="Google Shape;1012;p8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BLOCKCHAIN FUNDAMENTALS</a:t>
            </a:r>
            <a:endParaRPr sz="4500" b="1">
              <a:solidFill>
                <a:srgbClr val="BFBFBF"/>
              </a:solidFill>
              <a:latin typeface="Proxima Nova"/>
              <a:ea typeface="Proxima Nova"/>
              <a:cs typeface="Proxima Nova"/>
              <a:sym typeface="Proxima Nova"/>
            </a:endParaRPr>
          </a:p>
        </p:txBody>
      </p:sp>
      <p:sp>
        <p:nvSpPr>
          <p:cNvPr id="1013" name="Google Shape;1013;p88"/>
          <p:cNvSpPr txBox="1">
            <a:spLocks noGrp="1"/>
          </p:cNvSpPr>
          <p:nvPr>
            <p:ph type="body" idx="4294967295"/>
          </p:nvPr>
        </p:nvSpPr>
        <p:spPr>
          <a:xfrm>
            <a:off x="15768638" y="4559300"/>
            <a:ext cx="8609012" cy="2790825"/>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4800" i="1">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i="1">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sp>
        <p:nvSpPr>
          <p:cNvPr id="1014" name="Google Shape;1014;p88"/>
          <p:cNvSpPr txBox="1">
            <a:spLocks noGrp="1"/>
          </p:cNvSpPr>
          <p:nvPr>
            <p:ph type="body" idx="4294967295"/>
          </p:nvPr>
        </p:nvSpPr>
        <p:spPr>
          <a:xfrm>
            <a:off x="0" y="3397250"/>
            <a:ext cx="11747500" cy="782955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a:solidFill>
                  <a:srgbClr val="4E4E4E"/>
                </a:solidFill>
                <a:latin typeface="Proxima Nova"/>
                <a:ea typeface="Proxima Nova"/>
                <a:cs typeface="Proxima Nova"/>
                <a:sym typeface="Proxima Nova"/>
              </a:rPr>
              <a:t>Problem: </a:t>
            </a:r>
            <a:r>
              <a:rPr lang="en-US" sz="4800">
                <a:solidFill>
                  <a:srgbClr val="4E4E4E"/>
                </a:solidFill>
                <a:highlight>
                  <a:schemeClr val="accent2"/>
                </a:highlight>
                <a:latin typeface="Proxima Nova"/>
                <a:ea typeface="Proxima Nova"/>
                <a:cs typeface="Proxima Nova"/>
                <a:sym typeface="Proxima Nova"/>
              </a:rPr>
              <a:t>Need to trust data input.</a:t>
            </a:r>
            <a:r>
              <a:rPr lang="en-US" sz="4800">
                <a:solidFill>
                  <a:srgbClr val="4E4E4E"/>
                </a:solidFill>
                <a:latin typeface="Proxima Nova"/>
                <a:ea typeface="Proxima Nova"/>
                <a:cs typeface="Proxima Nova"/>
                <a:sym typeface="Proxima Nova"/>
              </a:rPr>
              <a:t> </a:t>
            </a:r>
            <a:r>
              <a:rPr lang="en-US" sz="4800" dirty="0">
                <a:solidFill>
                  <a:srgbClr val="4E4E4E"/>
                </a:solidFill>
                <a:latin typeface="Proxima Nova"/>
                <a:ea typeface="Proxima Nova"/>
                <a:cs typeface="Proxima Nova"/>
                <a:sym typeface="Proxima Nova"/>
              </a:rPr>
              <a:t>There is no secure way to bridge the physical and digital worlds. </a:t>
            </a:r>
            <a:endParaRPr sz="4800" dirty="0">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dirty="0">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dirty="0">
                <a:solidFill>
                  <a:srgbClr val="4E4E4E"/>
                </a:solidFill>
                <a:latin typeface="Proxima Nova"/>
                <a:ea typeface="Proxima Nova"/>
                <a:cs typeface="Proxima Nova"/>
                <a:sym typeface="Proxima Nova"/>
              </a:rPr>
              <a:t>We could end up with Transparent, Immutable, </a:t>
            </a:r>
            <a:r>
              <a:rPr lang="en-US" sz="4800" dirty="0" err="1">
                <a:solidFill>
                  <a:srgbClr val="4E4E4E"/>
                </a:solidFill>
                <a:latin typeface="Proxima Nova"/>
                <a:ea typeface="Proxima Nova"/>
                <a:cs typeface="Proxima Nova"/>
                <a:sym typeface="Proxima Nova"/>
              </a:rPr>
              <a:t>Integrous</a:t>
            </a:r>
            <a:r>
              <a:rPr lang="en-US" sz="4800" dirty="0">
                <a:solidFill>
                  <a:srgbClr val="4E4E4E"/>
                </a:solidFill>
                <a:latin typeface="Proxima Nova"/>
                <a:ea typeface="Proxima Nova"/>
                <a:cs typeface="Proxima Nova"/>
                <a:sym typeface="Proxima Nova"/>
              </a:rPr>
              <a:t>... Garbage.</a:t>
            </a:r>
            <a:endParaRPr sz="7300" dirty="0">
              <a:solidFill>
                <a:srgbClr val="4E4E4E"/>
              </a:solidFill>
              <a:highlight>
                <a:schemeClr val="accent2"/>
              </a:highlight>
              <a:latin typeface="Proxima Nova"/>
              <a:ea typeface="Proxima Nova"/>
              <a:cs typeface="Proxima Nova"/>
              <a:sym typeface="Proxima Nova"/>
            </a:endParaRPr>
          </a:p>
        </p:txBody>
      </p:sp>
      <p:pic>
        <p:nvPicPr>
          <p:cNvPr id="1016" name="Google Shape;1016;p88"/>
          <p:cNvPicPr preferRelativeResize="0"/>
          <p:nvPr/>
        </p:nvPicPr>
        <p:blipFill>
          <a:blip r:embed="rId5">
            <a:alphaModFix/>
          </a:blip>
          <a:stretch>
            <a:fillRect/>
          </a:stretch>
        </p:blipFill>
        <p:spPr>
          <a:xfrm>
            <a:off x="14361779" y="3306463"/>
            <a:ext cx="9281021" cy="7103075"/>
          </a:xfrm>
          <a:prstGeom prst="rect">
            <a:avLst/>
          </a:prstGeom>
          <a:noFill/>
          <a:ln>
            <a:noFill/>
          </a:ln>
        </p:spPr>
      </p:pic>
      <p:sp>
        <p:nvSpPr>
          <p:cNvPr id="1017" name="Google Shape;1017;p88"/>
          <p:cNvSpPr txBox="1"/>
          <p:nvPr/>
        </p:nvSpPr>
        <p:spPr>
          <a:xfrm>
            <a:off x="18703825" y="3595625"/>
            <a:ext cx="4057500" cy="230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a:solidFill>
                  <a:srgbClr val="4E4E4E"/>
                </a:solidFill>
                <a:latin typeface="Proxima Nova"/>
                <a:ea typeface="Proxima Nova"/>
                <a:cs typeface="Proxima Nova"/>
                <a:sym typeface="Proxima Nova"/>
              </a:rPr>
              <a:t>The worst database in the world</a:t>
            </a:r>
            <a:endParaRPr sz="4800">
              <a:solidFill>
                <a:srgbClr val="4E4E4E"/>
              </a:solidFill>
              <a:latin typeface="Proxima Nova"/>
              <a:ea typeface="Proxima Nova"/>
              <a:cs typeface="Proxima Nova"/>
              <a:sym typeface="Proxima Nova"/>
            </a:endParaRPr>
          </a:p>
        </p:txBody>
      </p:sp>
      <p:sp>
        <p:nvSpPr>
          <p:cNvPr id="1018" name="Google Shape;1018;p88"/>
          <p:cNvSpPr txBox="1"/>
          <p:nvPr/>
        </p:nvSpPr>
        <p:spPr>
          <a:xfrm>
            <a:off x="18281800" y="8177200"/>
            <a:ext cx="5363400" cy="10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i="1">
                <a:solidFill>
                  <a:srgbClr val="4E4E4E"/>
                </a:solidFill>
                <a:latin typeface="Proxima Nova"/>
                <a:ea typeface="Proxima Nova"/>
                <a:cs typeface="Proxima Nova"/>
                <a:sym typeface="Proxima Nova"/>
              </a:rPr>
              <a:t>~*~blockchain~*~</a:t>
            </a:r>
            <a:endParaRPr sz="4800" b="1" i="1">
              <a:solidFill>
                <a:srgbClr val="4E4E4E"/>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1022"/>
        <p:cNvGrpSpPr/>
        <p:nvPr/>
      </p:nvGrpSpPr>
      <p:grpSpPr>
        <a:xfrm>
          <a:off x="0" y="0"/>
          <a:ext cx="0" cy="0"/>
          <a:chOff x="0" y="0"/>
          <a:chExt cx="0" cy="0"/>
        </a:xfrm>
      </p:grpSpPr>
      <p:sp>
        <p:nvSpPr>
          <p:cNvPr id="1025" name="Google Shape;1025;p89"/>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SUPPLY CHAIN AND PROVENANCE</a:t>
            </a:r>
            <a:endParaRPr sz="7200" b="1">
              <a:latin typeface="Montserrat"/>
              <a:ea typeface="Montserrat"/>
              <a:cs typeface="Montserrat"/>
              <a:sym typeface="Montserrat"/>
            </a:endParaRPr>
          </a:p>
        </p:txBody>
      </p:sp>
      <p:sp>
        <p:nvSpPr>
          <p:cNvPr id="1026" name="Google Shape;1026;p8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BLOCKCHAIN FUNDAMENTALS</a:t>
            </a:r>
            <a:endParaRPr sz="4500" b="1">
              <a:solidFill>
                <a:srgbClr val="BFBFBF"/>
              </a:solidFill>
              <a:latin typeface="Proxima Nova"/>
              <a:ea typeface="Proxima Nova"/>
              <a:cs typeface="Proxima Nova"/>
              <a:sym typeface="Proxima Nova"/>
            </a:endParaRPr>
          </a:p>
        </p:txBody>
      </p:sp>
      <p:sp>
        <p:nvSpPr>
          <p:cNvPr id="1027" name="Google Shape;1027;p89"/>
          <p:cNvSpPr txBox="1">
            <a:spLocks noGrp="1"/>
          </p:cNvSpPr>
          <p:nvPr>
            <p:ph type="body" idx="4294967295"/>
          </p:nvPr>
        </p:nvSpPr>
        <p:spPr>
          <a:xfrm>
            <a:off x="15768638" y="4559300"/>
            <a:ext cx="8609012" cy="2790825"/>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b="1" i="1">
                <a:solidFill>
                  <a:srgbClr val="4E4E4E"/>
                </a:solidFill>
                <a:latin typeface="Proxima Nova"/>
                <a:ea typeface="Proxima Nova"/>
                <a:cs typeface="Proxima Nova"/>
                <a:sym typeface="Proxima Nova"/>
              </a:rPr>
              <a:t>Problem: “Blood” diamonds </a:t>
            </a:r>
            <a:endParaRPr sz="4800" b="1" i="1">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i="1">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i="1">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sp>
        <p:nvSpPr>
          <p:cNvPr id="1028" name="Google Shape;1028;p89"/>
          <p:cNvSpPr txBox="1">
            <a:spLocks noGrp="1"/>
          </p:cNvSpPr>
          <p:nvPr>
            <p:ph type="body" idx="4294967295"/>
          </p:nvPr>
        </p:nvSpPr>
        <p:spPr>
          <a:xfrm>
            <a:off x="0" y="7783513"/>
            <a:ext cx="19464338" cy="300990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a:solidFill>
                  <a:srgbClr val="4E4E4E"/>
                </a:solidFill>
                <a:latin typeface="Proxima Nova"/>
                <a:ea typeface="Proxima Nova"/>
                <a:cs typeface="Proxima Nova"/>
                <a:sym typeface="Proxima Nova"/>
              </a:rPr>
              <a:t>The </a:t>
            </a:r>
            <a:r>
              <a:rPr lang="en-US" sz="4800" b="1">
                <a:solidFill>
                  <a:srgbClr val="4E4E4E"/>
                </a:solidFill>
                <a:latin typeface="Proxima Nova"/>
                <a:ea typeface="Proxima Nova"/>
                <a:cs typeface="Proxima Nova"/>
                <a:sym typeface="Proxima Nova"/>
              </a:rPr>
              <a:t>Kimberley Process</a:t>
            </a:r>
            <a:r>
              <a:rPr lang="en-US" sz="4800">
                <a:solidFill>
                  <a:srgbClr val="4E4E4E"/>
                </a:solidFill>
                <a:latin typeface="Proxima Nova"/>
                <a:ea typeface="Proxima Nova"/>
                <a:cs typeface="Proxima Nova"/>
                <a:sym typeface="Proxima Nova"/>
              </a:rPr>
              <a:t> is a governmental effort requiring participants to certify the origin of their diamond.</a:t>
            </a: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a:solidFill>
                <a:srgbClr val="4E4E4E"/>
              </a:solidFill>
              <a:latin typeface="Proxima Nova"/>
              <a:ea typeface="Proxima Nova"/>
              <a:cs typeface="Proxima Nova"/>
              <a:sym typeface="Proxima Nova"/>
            </a:endParaRPr>
          </a:p>
          <a:p>
            <a:pPr marL="457200" lvl="0" indent="-533400" algn="l" rtl="0">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Corrupt officials take bribes to sign certifications</a:t>
            </a:r>
            <a:endParaRPr sz="4800">
              <a:solidFill>
                <a:srgbClr val="4E4E4E"/>
              </a:solidFill>
              <a:latin typeface="Proxima Nova"/>
              <a:ea typeface="Proxima Nova"/>
              <a:cs typeface="Proxima Nova"/>
              <a:sym typeface="Proxima Nova"/>
            </a:endParaRPr>
          </a:p>
          <a:p>
            <a:pPr marL="457200" lvl="0" indent="-533400" algn="l" rtl="0">
              <a:spcBef>
                <a:spcPts val="0"/>
              </a:spcBef>
              <a:spcAft>
                <a:spcPts val="0"/>
              </a:spcAft>
              <a:buClr>
                <a:srgbClr val="4E4E4E"/>
              </a:buClr>
              <a:buSzPts val="4800"/>
              <a:buFont typeface="Proxima Nova"/>
              <a:buChar char="●"/>
            </a:pPr>
            <a:r>
              <a:rPr lang="en-US" sz="4800">
                <a:solidFill>
                  <a:srgbClr val="4E4E4E"/>
                </a:solidFill>
                <a:latin typeface="Proxima Nova"/>
                <a:ea typeface="Proxima Nova"/>
                <a:cs typeface="Proxima Nova"/>
                <a:sym typeface="Proxima Nova"/>
              </a:rPr>
              <a:t>Complex supply chains mask actual trails</a:t>
            </a: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b="1">
                <a:solidFill>
                  <a:srgbClr val="4E4E4E"/>
                </a:solidFill>
                <a:latin typeface="Proxima Nova"/>
                <a:ea typeface="Proxima Nova"/>
                <a:cs typeface="Proxima Nova"/>
                <a:sym typeface="Proxima Nova"/>
              </a:rPr>
              <a:t>Everledger: provenance of diamonds</a:t>
            </a:r>
            <a:endParaRPr sz="4800" b="1">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a:solidFill>
                  <a:srgbClr val="4E4E4E"/>
                </a:solidFill>
                <a:latin typeface="Proxima Nova"/>
                <a:ea typeface="Proxima Nova"/>
                <a:cs typeface="Proxima Nova"/>
                <a:sym typeface="Proxima Nova"/>
              </a:rPr>
              <a:t> </a:t>
            </a:r>
            <a:endParaRPr sz="4800" i="1">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sp>
        <p:nvSpPr>
          <p:cNvPr id="1029" name="Google Shape;1029;p89"/>
          <p:cNvSpPr/>
          <p:nvPr/>
        </p:nvSpPr>
        <p:spPr>
          <a:xfrm>
            <a:off x="16544681" y="6755777"/>
            <a:ext cx="6322200" cy="46671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33"/>
        <p:cNvGrpSpPr/>
        <p:nvPr/>
      </p:nvGrpSpPr>
      <p:grpSpPr>
        <a:xfrm>
          <a:off x="0" y="0"/>
          <a:ext cx="0" cy="0"/>
          <a:chOff x="0" y="0"/>
          <a:chExt cx="0" cy="0"/>
        </a:xfrm>
      </p:grpSpPr>
      <p:sp>
        <p:nvSpPr>
          <p:cNvPr id="1034" name="Google Shape;1034;p90"/>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a:latin typeface="Montserrat"/>
                <a:ea typeface="Montserrat"/>
                <a:cs typeface="Montserrat"/>
                <a:sym typeface="Montserrat"/>
              </a:rPr>
              <a:t>SMART ENERGY GRIDS</a:t>
            </a:r>
            <a:endParaRPr sz="7200" b="1">
              <a:latin typeface="Montserrat"/>
              <a:ea typeface="Montserrat"/>
              <a:cs typeface="Montserrat"/>
              <a:sym typeface="Montserrat"/>
            </a:endParaRPr>
          </a:p>
        </p:txBody>
      </p:sp>
      <p:sp>
        <p:nvSpPr>
          <p:cNvPr id="1035" name="Google Shape;1035;p9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BLOCKCHAIN FUNDAMENTALS</a:t>
            </a:r>
            <a:endParaRPr sz="4500" b="1">
              <a:solidFill>
                <a:srgbClr val="BFBFBF"/>
              </a:solidFill>
              <a:latin typeface="Proxima Nova"/>
              <a:ea typeface="Proxima Nova"/>
              <a:cs typeface="Proxima Nova"/>
              <a:sym typeface="Proxima Nova"/>
            </a:endParaRPr>
          </a:p>
        </p:txBody>
      </p:sp>
      <p:sp>
        <p:nvSpPr>
          <p:cNvPr id="1036" name="Google Shape;1036;p90"/>
          <p:cNvSpPr txBox="1">
            <a:spLocks noGrp="1"/>
          </p:cNvSpPr>
          <p:nvPr>
            <p:ph type="body" idx="4294967295"/>
          </p:nvPr>
        </p:nvSpPr>
        <p:spPr>
          <a:xfrm>
            <a:off x="0" y="6489700"/>
            <a:ext cx="10766425" cy="6138863"/>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b="1">
                <a:solidFill>
                  <a:srgbClr val="4E4E4E"/>
                </a:solidFill>
                <a:latin typeface="Proxima Nova"/>
                <a:ea typeface="Proxima Nova"/>
                <a:cs typeface="Proxima Nova"/>
                <a:sym typeface="Proxima Nova"/>
              </a:rPr>
              <a:t>Setup</a:t>
            </a:r>
            <a:r>
              <a:rPr lang="en-US" sz="4800">
                <a:solidFill>
                  <a:srgbClr val="4E4E4E"/>
                </a:solidFill>
                <a:latin typeface="Proxima Nova"/>
                <a:ea typeface="Proxima Nova"/>
                <a:cs typeface="Proxima Nova"/>
                <a:sym typeface="Proxima Nova"/>
              </a:rPr>
              <a:t>: Imbalances in energy across a community of houses</a:t>
            </a: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i="1">
                <a:solidFill>
                  <a:srgbClr val="4E4E4E"/>
                </a:solidFill>
                <a:latin typeface="Proxima Nova"/>
                <a:ea typeface="Proxima Nova"/>
                <a:cs typeface="Proxima Nova"/>
                <a:sym typeface="Proxima Nova"/>
              </a:rPr>
              <a:t>i.e. House A has excess heat, </a:t>
            </a:r>
            <a:endParaRPr sz="4800" i="1">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i="1">
                <a:solidFill>
                  <a:srgbClr val="4E4E4E"/>
                </a:solidFill>
                <a:latin typeface="Proxima Nova"/>
                <a:ea typeface="Proxima Nova"/>
                <a:cs typeface="Proxima Nova"/>
                <a:sym typeface="Proxima Nova"/>
              </a:rPr>
              <a:t>     House C lacks heat</a:t>
            </a:r>
            <a:endParaRPr sz="4800" i="1">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b="1">
                <a:solidFill>
                  <a:srgbClr val="4E4E4E"/>
                </a:solidFill>
                <a:latin typeface="Proxima Nova"/>
                <a:ea typeface="Proxima Nova"/>
                <a:cs typeface="Proxima Nova"/>
                <a:sym typeface="Proxima Nova"/>
              </a:rPr>
              <a:t>Problem</a:t>
            </a:r>
            <a:r>
              <a:rPr lang="en-US" sz="4800">
                <a:solidFill>
                  <a:srgbClr val="4E4E4E"/>
                </a:solidFill>
                <a:latin typeface="Proxima Nova"/>
                <a:ea typeface="Proxima Nova"/>
                <a:cs typeface="Proxima Nova"/>
                <a:sym typeface="Proxima Nova"/>
              </a:rPr>
              <a:t>: Need custom infrastructure from A ⇒ B ⇒ C</a:t>
            </a: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b="1">
                <a:solidFill>
                  <a:srgbClr val="4E4E4E"/>
                </a:solidFill>
                <a:latin typeface="Proxima Nova"/>
                <a:ea typeface="Proxima Nova"/>
                <a:cs typeface="Proxima Nova"/>
                <a:sym typeface="Proxima Nova"/>
              </a:rPr>
              <a:t>Solution</a:t>
            </a:r>
            <a:r>
              <a:rPr lang="en-US" sz="4800">
                <a:solidFill>
                  <a:srgbClr val="4E4E4E"/>
                </a:solidFill>
                <a:latin typeface="Proxima Nova"/>
                <a:ea typeface="Proxima Nova"/>
                <a:cs typeface="Proxima Nova"/>
                <a:sym typeface="Proxima Nova"/>
              </a:rPr>
              <a:t>: Ethereum smart contract for financial commitments</a:t>
            </a: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endParaRPr sz="4800">
              <a:solidFill>
                <a:srgbClr val="4E4E4E"/>
              </a:solidFill>
              <a:latin typeface="Proxima Nova"/>
              <a:ea typeface="Proxima Nova"/>
              <a:cs typeface="Proxima Nova"/>
              <a:sym typeface="Proxima Nova"/>
            </a:endParaRPr>
          </a:p>
          <a:p>
            <a:pPr marL="0" lvl="0" indent="0" algn="l" rtl="0">
              <a:spcBef>
                <a:spcPts val="0"/>
              </a:spcBef>
              <a:spcAft>
                <a:spcPts val="0"/>
              </a:spcAft>
              <a:buNone/>
            </a:pPr>
            <a:r>
              <a:rPr lang="en-US" sz="4800">
                <a:solidFill>
                  <a:srgbClr val="4E4E4E"/>
                </a:solidFill>
                <a:latin typeface="Proxima Nova"/>
                <a:ea typeface="Proxima Nova"/>
                <a:cs typeface="Proxima Nova"/>
                <a:sym typeface="Proxima Nova"/>
              </a:rPr>
              <a:t> </a:t>
            </a:r>
            <a:endParaRPr sz="4800" i="1">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300">
              <a:solidFill>
                <a:srgbClr val="4E4E4E"/>
              </a:solidFill>
              <a:latin typeface="Proxima Nova"/>
              <a:ea typeface="Proxima Nova"/>
              <a:cs typeface="Proxima Nova"/>
              <a:sym typeface="Proxima Nova"/>
            </a:endParaRPr>
          </a:p>
        </p:txBody>
      </p:sp>
      <p:pic>
        <p:nvPicPr>
          <p:cNvPr id="1039" name="Google Shape;1039;p90"/>
          <p:cNvPicPr preferRelativeResize="0"/>
          <p:nvPr/>
        </p:nvPicPr>
        <p:blipFill>
          <a:blip r:embed="rId5">
            <a:alphaModFix/>
          </a:blip>
          <a:stretch>
            <a:fillRect/>
          </a:stretch>
        </p:blipFill>
        <p:spPr>
          <a:xfrm>
            <a:off x="13555125" y="3939713"/>
            <a:ext cx="10071749" cy="538317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94"/>
        <p:cNvGrpSpPr/>
        <p:nvPr/>
      </p:nvGrpSpPr>
      <p:grpSpPr>
        <a:xfrm>
          <a:off x="0" y="0"/>
          <a:ext cx="0" cy="0"/>
          <a:chOff x="0" y="0"/>
          <a:chExt cx="0" cy="0"/>
        </a:xfrm>
      </p:grpSpPr>
      <p:sp>
        <p:nvSpPr>
          <p:cNvPr id="196" name="Google Shape;196;p27"/>
          <p:cNvSpPr txBox="1"/>
          <p:nvPr/>
        </p:nvSpPr>
        <p:spPr>
          <a:xfrm>
            <a:off x="2924725" y="444943"/>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SMART</a:t>
            </a:r>
            <a:r>
              <a:rPr lang="en-US" sz="7200" b="1" dirty="0">
                <a:latin typeface="Montserrat"/>
                <a:ea typeface="Montserrat"/>
                <a:cs typeface="Montserrat"/>
                <a:sym typeface="Montserrat"/>
              </a:rPr>
              <a:t> </a:t>
            </a:r>
            <a:r>
              <a:rPr lang="en-US" sz="7200" b="1" dirty="0">
                <a:solidFill>
                  <a:schemeClr val="bg1"/>
                </a:solidFill>
                <a:latin typeface="Montserrat"/>
                <a:ea typeface="Montserrat"/>
                <a:cs typeface="Montserrat"/>
                <a:sym typeface="Montserrat"/>
              </a:rPr>
              <a:t>CONTRACTS</a:t>
            </a:r>
            <a:endParaRPr sz="7200" b="1" dirty="0">
              <a:solidFill>
                <a:schemeClr val="bg1"/>
              </a:solidFill>
              <a:latin typeface="Montserrat"/>
              <a:ea typeface="Montserrat"/>
              <a:cs typeface="Montserrat"/>
              <a:sym typeface="Montserrat"/>
            </a:endParaRPr>
          </a:p>
        </p:txBody>
      </p:sp>
      <p:sp>
        <p:nvSpPr>
          <p:cNvPr id="197" name="Google Shape;197;p27"/>
          <p:cNvSpPr txBox="1"/>
          <p:nvPr/>
        </p:nvSpPr>
        <p:spPr>
          <a:xfrm>
            <a:off x="2924725" y="1762950"/>
            <a:ext cx="148041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CONTRACTS</a:t>
            </a:r>
            <a:endParaRPr sz="4500" b="1">
              <a:solidFill>
                <a:srgbClr val="BFBFBF"/>
              </a:solidFill>
              <a:latin typeface="Proxima Nova"/>
              <a:ea typeface="Proxima Nova"/>
              <a:cs typeface="Proxima Nova"/>
              <a:sym typeface="Proxima Nova"/>
            </a:endParaRPr>
          </a:p>
        </p:txBody>
      </p:sp>
      <p:sp>
        <p:nvSpPr>
          <p:cNvPr id="198" name="Google Shape;198;p27"/>
          <p:cNvSpPr txBox="1"/>
          <p:nvPr/>
        </p:nvSpPr>
        <p:spPr>
          <a:xfrm>
            <a:off x="2924732" y="4398964"/>
            <a:ext cx="19464600" cy="6112800"/>
          </a:xfrm>
          <a:prstGeom prst="rect">
            <a:avLst/>
          </a:prstGeom>
          <a:noFill/>
          <a:ln w="19025" cap="flat" cmpd="sng">
            <a:solidFill>
              <a:srgbClr val="999999"/>
            </a:solidFill>
            <a:prstDash val="solid"/>
            <a:round/>
            <a:headEnd type="none" w="sm" len="sm"/>
            <a:tailEnd type="none" w="sm" len="sm"/>
          </a:ln>
        </p:spPr>
        <p:txBody>
          <a:bodyPr spcFirstLastPara="1" wrap="square" lIns="0" tIns="375800" rIns="0" bIns="0" anchor="t" anchorCtr="0">
            <a:noAutofit/>
          </a:bodyPr>
          <a:lstStyle/>
          <a:p>
            <a:pPr marL="749300" marR="0" lvl="0" indent="0" algn="l" rtl="0">
              <a:lnSpc>
                <a:spcPct val="100000"/>
              </a:lnSpc>
              <a:spcBef>
                <a:spcPts val="0"/>
              </a:spcBef>
              <a:spcAft>
                <a:spcPts val="0"/>
              </a:spcAft>
              <a:buNone/>
            </a:pPr>
            <a:r>
              <a:rPr lang="en-US" sz="4800" b="1">
                <a:solidFill>
                  <a:srgbClr val="424242"/>
                </a:solidFill>
                <a:latin typeface="Proxima Nova"/>
                <a:ea typeface="Proxima Nova"/>
                <a:cs typeface="Proxima Nova"/>
                <a:sym typeface="Proxima Nova"/>
              </a:rPr>
              <a:t>con·tract</a:t>
            </a:r>
            <a:endParaRPr sz="4800">
              <a:latin typeface="Proxima Nova"/>
              <a:ea typeface="Proxima Nova"/>
              <a:cs typeface="Proxima Nova"/>
              <a:sym typeface="Proxima Nova"/>
            </a:endParaRPr>
          </a:p>
          <a:p>
            <a:pPr marL="0" marR="0" lvl="0" indent="0" algn="l" rtl="0">
              <a:lnSpc>
                <a:spcPct val="100000"/>
              </a:lnSpc>
              <a:spcBef>
                <a:spcPts val="100"/>
              </a:spcBef>
              <a:spcAft>
                <a:spcPts val="0"/>
              </a:spcAft>
              <a:buNone/>
            </a:pPr>
            <a:endParaRPr sz="6400">
              <a:latin typeface="Proxima Nova"/>
              <a:ea typeface="Proxima Nova"/>
              <a:cs typeface="Proxima Nova"/>
              <a:sym typeface="Proxima Nova"/>
            </a:endParaRPr>
          </a:p>
          <a:p>
            <a:pPr marL="749300" marR="0" lvl="0" indent="0" algn="l" rtl="0">
              <a:lnSpc>
                <a:spcPct val="100000"/>
              </a:lnSpc>
              <a:spcBef>
                <a:spcPts val="0"/>
              </a:spcBef>
              <a:spcAft>
                <a:spcPts val="0"/>
              </a:spcAft>
              <a:buNone/>
            </a:pPr>
            <a:r>
              <a:rPr lang="en-US" sz="4800">
                <a:solidFill>
                  <a:srgbClr val="424242"/>
                </a:solidFill>
                <a:latin typeface="Proxima Nova"/>
                <a:ea typeface="Proxima Nova"/>
                <a:cs typeface="Proxima Nova"/>
                <a:sym typeface="Proxima Nova"/>
              </a:rPr>
              <a:t>(noun) /ˈkäntrakt/</a:t>
            </a:r>
            <a:endParaRPr sz="4800">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5700">
              <a:latin typeface="Proxima Nova"/>
              <a:ea typeface="Proxima Nova"/>
              <a:cs typeface="Proxima Nova"/>
              <a:sym typeface="Proxima Nova"/>
            </a:endParaRPr>
          </a:p>
          <a:p>
            <a:pPr marL="3187700" marR="1651000" lvl="0" indent="-952500" algn="l" rtl="0">
              <a:lnSpc>
                <a:spcPct val="114599"/>
              </a:lnSpc>
              <a:spcBef>
                <a:spcPts val="0"/>
              </a:spcBef>
              <a:spcAft>
                <a:spcPts val="0"/>
              </a:spcAft>
              <a:buNone/>
            </a:pPr>
            <a:r>
              <a:rPr lang="en-US" sz="4800">
                <a:solidFill>
                  <a:srgbClr val="424242"/>
                </a:solidFill>
                <a:latin typeface="Proxima Nova"/>
                <a:ea typeface="Proxima Nova"/>
                <a:cs typeface="Proxima Nova"/>
                <a:sym typeface="Proxima Nova"/>
              </a:rPr>
              <a:t>1.	a written or spoken agreement ... that is intended to be  enforceable by law.</a:t>
            </a:r>
            <a:endParaRPr sz="4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03"/>
        <p:cNvGrpSpPr/>
        <p:nvPr/>
      </p:nvGrpSpPr>
      <p:grpSpPr>
        <a:xfrm>
          <a:off x="0" y="0"/>
          <a:ext cx="0" cy="0"/>
          <a:chOff x="0" y="0"/>
          <a:chExt cx="0" cy="0"/>
        </a:xfrm>
      </p:grpSpPr>
      <p:sp>
        <p:nvSpPr>
          <p:cNvPr id="205" name="Google Shape;205;p28"/>
          <p:cNvSpPr txBox="1"/>
          <p:nvPr/>
        </p:nvSpPr>
        <p:spPr>
          <a:xfrm>
            <a:off x="2924725" y="596873"/>
            <a:ext cx="19464600" cy="1002900"/>
          </a:xfrm>
          <a:prstGeom prst="rect">
            <a:avLst/>
          </a:prstGeom>
          <a:solidFill>
            <a:srgbClr val="144438"/>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rgbClr val="000000"/>
              </a:buClr>
              <a:buFont typeface="Montserrat"/>
              <a:buNone/>
            </a:pPr>
            <a:r>
              <a:rPr lang="en-US" sz="7200" b="1" dirty="0">
                <a:solidFill>
                  <a:schemeClr val="bg1"/>
                </a:solidFill>
                <a:latin typeface="Montserrat"/>
                <a:ea typeface="Montserrat"/>
                <a:cs typeface="Montserrat"/>
                <a:sym typeface="Montserrat"/>
              </a:rPr>
              <a:t>SMART CONTRACTS</a:t>
            </a:r>
            <a:endParaRPr sz="7200" b="1" dirty="0">
              <a:solidFill>
                <a:schemeClr val="bg1"/>
              </a:solidFill>
              <a:latin typeface="Montserrat"/>
              <a:ea typeface="Montserrat"/>
              <a:cs typeface="Montserrat"/>
              <a:sym typeface="Montserrat"/>
            </a:endParaRPr>
          </a:p>
        </p:txBody>
      </p:sp>
      <p:sp>
        <p:nvSpPr>
          <p:cNvPr id="206" name="Google Shape;206;p28"/>
          <p:cNvSpPr txBox="1"/>
          <p:nvPr/>
        </p:nvSpPr>
        <p:spPr>
          <a:xfrm>
            <a:off x="2924725" y="1762950"/>
            <a:ext cx="148041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CONTRACTS</a:t>
            </a:r>
            <a:endParaRPr sz="4500" b="1">
              <a:solidFill>
                <a:srgbClr val="BFBFBF"/>
              </a:solidFill>
              <a:latin typeface="Proxima Nova"/>
              <a:ea typeface="Proxima Nova"/>
              <a:cs typeface="Proxima Nova"/>
              <a:sym typeface="Proxima Nova"/>
            </a:endParaRPr>
          </a:p>
        </p:txBody>
      </p:sp>
      <p:sp>
        <p:nvSpPr>
          <p:cNvPr id="207" name="Google Shape;207;p28"/>
          <p:cNvSpPr txBox="1"/>
          <p:nvPr/>
        </p:nvSpPr>
        <p:spPr>
          <a:xfrm>
            <a:off x="2924725" y="4398977"/>
            <a:ext cx="19464600" cy="6936600"/>
          </a:xfrm>
          <a:prstGeom prst="rect">
            <a:avLst/>
          </a:prstGeom>
          <a:noFill/>
          <a:ln w="19025" cap="flat" cmpd="sng">
            <a:solidFill>
              <a:srgbClr val="999999"/>
            </a:solidFill>
            <a:prstDash val="solid"/>
            <a:round/>
            <a:headEnd type="none" w="sm" len="sm"/>
            <a:tailEnd type="none" w="sm" len="sm"/>
          </a:ln>
        </p:spPr>
        <p:txBody>
          <a:bodyPr spcFirstLastPara="1" wrap="square" lIns="0" tIns="375800" rIns="0" bIns="0" anchor="t" anchorCtr="0">
            <a:noAutofit/>
          </a:bodyPr>
          <a:lstStyle/>
          <a:p>
            <a:pPr marL="749300" marR="0" lvl="0" indent="0" algn="l" rtl="0">
              <a:lnSpc>
                <a:spcPct val="100000"/>
              </a:lnSpc>
              <a:spcBef>
                <a:spcPts val="0"/>
              </a:spcBef>
              <a:spcAft>
                <a:spcPts val="0"/>
              </a:spcAft>
              <a:buClr>
                <a:srgbClr val="000000"/>
              </a:buClr>
              <a:buFont typeface="Arial"/>
              <a:buNone/>
            </a:pPr>
            <a:r>
              <a:rPr lang="en-US" sz="4800" b="1">
                <a:solidFill>
                  <a:srgbClr val="424242"/>
                </a:solidFill>
                <a:latin typeface="Proxima Nova"/>
                <a:ea typeface="Proxima Nova"/>
                <a:cs typeface="Proxima Nova"/>
                <a:sym typeface="Proxima Nova"/>
              </a:rPr>
              <a:t>smart con·tract</a:t>
            </a:r>
            <a:endParaRPr sz="4800">
              <a:latin typeface="Proxima Nova"/>
              <a:ea typeface="Proxima Nova"/>
              <a:cs typeface="Proxima Nova"/>
              <a:sym typeface="Proxima Nova"/>
            </a:endParaRPr>
          </a:p>
          <a:p>
            <a:pPr marL="0" marR="0" lvl="0" indent="0" algn="l" rtl="0">
              <a:lnSpc>
                <a:spcPct val="100000"/>
              </a:lnSpc>
              <a:spcBef>
                <a:spcPts val="100"/>
              </a:spcBef>
              <a:spcAft>
                <a:spcPts val="0"/>
              </a:spcAft>
              <a:buNone/>
            </a:pPr>
            <a:endParaRPr sz="6400">
              <a:latin typeface="Proxima Nova"/>
              <a:ea typeface="Proxima Nova"/>
              <a:cs typeface="Proxima Nova"/>
              <a:sym typeface="Proxima Nova"/>
            </a:endParaRPr>
          </a:p>
          <a:p>
            <a:pPr marL="749300" marR="0" lvl="0" indent="0" algn="l" rtl="0">
              <a:lnSpc>
                <a:spcPct val="100000"/>
              </a:lnSpc>
              <a:spcBef>
                <a:spcPts val="0"/>
              </a:spcBef>
              <a:spcAft>
                <a:spcPts val="0"/>
              </a:spcAft>
              <a:buNone/>
            </a:pPr>
            <a:r>
              <a:rPr lang="en-US" sz="4800">
                <a:solidFill>
                  <a:srgbClr val="424242"/>
                </a:solidFill>
                <a:latin typeface="Proxima Nova"/>
                <a:ea typeface="Proxima Nova"/>
                <a:cs typeface="Proxima Nova"/>
                <a:sym typeface="Proxima Nova"/>
              </a:rPr>
              <a:t>(noun) /smärt ˈkäntrakt/</a:t>
            </a:r>
            <a:endParaRPr sz="4800">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5700">
              <a:latin typeface="Proxima Nova"/>
              <a:ea typeface="Proxima Nova"/>
              <a:cs typeface="Proxima Nova"/>
              <a:sym typeface="Proxima Nova"/>
            </a:endParaRPr>
          </a:p>
          <a:p>
            <a:pPr marL="3187700" marR="1651000" lvl="0" indent="-952500" algn="l" rtl="0">
              <a:lnSpc>
                <a:spcPct val="114599"/>
              </a:lnSpc>
              <a:spcBef>
                <a:spcPts val="0"/>
              </a:spcBef>
              <a:spcAft>
                <a:spcPts val="0"/>
              </a:spcAft>
              <a:buNone/>
            </a:pPr>
            <a:r>
              <a:rPr lang="en-US" sz="4800">
                <a:solidFill>
                  <a:srgbClr val="424242"/>
                </a:solidFill>
                <a:latin typeface="Proxima Nova"/>
                <a:ea typeface="Proxima Nova"/>
                <a:cs typeface="Proxima Nova"/>
                <a:sym typeface="Proxima Nova"/>
              </a:rPr>
              <a:t>1.	code that </a:t>
            </a:r>
            <a:r>
              <a:rPr lang="en-US" sz="4800" b="1">
                <a:solidFill>
                  <a:srgbClr val="424242"/>
                </a:solidFill>
                <a:latin typeface="Proxima Nova"/>
                <a:ea typeface="Proxima Nova"/>
                <a:cs typeface="Proxima Nova"/>
                <a:sym typeface="Proxima Nova"/>
              </a:rPr>
              <a:t>facilitates</a:t>
            </a:r>
            <a:r>
              <a:rPr lang="en-US" sz="4800">
                <a:solidFill>
                  <a:srgbClr val="424242"/>
                </a:solidFill>
                <a:latin typeface="Proxima Nova"/>
                <a:ea typeface="Proxima Nova"/>
                <a:cs typeface="Proxima Nova"/>
                <a:sym typeface="Proxima Nova"/>
              </a:rPr>
              <a:t>, </a:t>
            </a:r>
            <a:r>
              <a:rPr lang="en-US" sz="4800" b="1">
                <a:solidFill>
                  <a:srgbClr val="424242"/>
                </a:solidFill>
                <a:latin typeface="Proxima Nova"/>
                <a:ea typeface="Proxima Nova"/>
                <a:cs typeface="Proxima Nova"/>
                <a:sym typeface="Proxima Nova"/>
              </a:rPr>
              <a:t>verifies</a:t>
            </a:r>
            <a:r>
              <a:rPr lang="en-US" sz="4800">
                <a:solidFill>
                  <a:srgbClr val="424242"/>
                </a:solidFill>
                <a:latin typeface="Proxima Nova"/>
                <a:ea typeface="Proxima Nova"/>
                <a:cs typeface="Proxima Nova"/>
                <a:sym typeface="Proxima Nova"/>
              </a:rPr>
              <a:t>, or </a:t>
            </a:r>
            <a:r>
              <a:rPr lang="en-US" sz="4800" b="1">
                <a:solidFill>
                  <a:srgbClr val="424242"/>
                </a:solidFill>
                <a:latin typeface="Proxima Nova"/>
                <a:ea typeface="Proxima Nova"/>
                <a:cs typeface="Proxima Nova"/>
                <a:sym typeface="Proxima Nova"/>
              </a:rPr>
              <a:t>enforces </a:t>
            </a:r>
            <a:r>
              <a:rPr lang="en-US" sz="4800">
                <a:solidFill>
                  <a:srgbClr val="424242"/>
                </a:solidFill>
                <a:latin typeface="Proxima Nova"/>
                <a:ea typeface="Proxima Nova"/>
                <a:cs typeface="Proxima Nova"/>
                <a:sym typeface="Proxima Nova"/>
              </a:rPr>
              <a:t>the negotiation or execution of a digital contract.</a:t>
            </a:r>
            <a:endParaRPr sz="4800">
              <a:solidFill>
                <a:srgbClr val="424242"/>
              </a:solidFill>
              <a:latin typeface="Proxima Nova"/>
              <a:ea typeface="Proxima Nova"/>
              <a:cs typeface="Proxima Nova"/>
              <a:sym typeface="Proxima Nova"/>
            </a:endParaRPr>
          </a:p>
          <a:p>
            <a:pPr marL="4114800" marR="1651000" lvl="0" indent="-533400" algn="l" rtl="0">
              <a:lnSpc>
                <a:spcPct val="114599"/>
              </a:lnSpc>
              <a:spcBef>
                <a:spcPts val="0"/>
              </a:spcBef>
              <a:spcAft>
                <a:spcPts val="0"/>
              </a:spcAft>
              <a:buClr>
                <a:srgbClr val="424242"/>
              </a:buClr>
              <a:buSzPts val="4800"/>
              <a:buFont typeface="Proxima Nova"/>
              <a:buAutoNum type="alphaLcPeriod"/>
            </a:pPr>
            <a:r>
              <a:rPr lang="en-US" sz="4800" b="1">
                <a:solidFill>
                  <a:srgbClr val="424242"/>
                </a:solidFill>
                <a:latin typeface="Proxima Nova"/>
                <a:ea typeface="Proxima Nova"/>
                <a:cs typeface="Proxima Nova"/>
                <a:sym typeface="Proxima Nova"/>
              </a:rPr>
              <a:t>Trusted entity</a:t>
            </a:r>
            <a:r>
              <a:rPr lang="en-US" sz="4800">
                <a:solidFill>
                  <a:srgbClr val="424242"/>
                </a:solidFill>
                <a:latin typeface="Proxima Nova"/>
                <a:ea typeface="Proxima Nova"/>
                <a:cs typeface="Proxima Nova"/>
                <a:sym typeface="Proxima Nova"/>
              </a:rPr>
              <a:t> must run this code</a:t>
            </a:r>
            <a:endParaRPr sz="4800">
              <a:solidFill>
                <a:srgbClr val="424242"/>
              </a:solidFill>
              <a:latin typeface="Proxima Nova"/>
              <a:ea typeface="Proxima Nova"/>
              <a:cs typeface="Proxima Nova"/>
              <a:sym typeface="Proxima Nova"/>
            </a:endParaRPr>
          </a:p>
          <a:p>
            <a:pPr marL="0" marR="1651000" lvl="0" indent="0" algn="l" rtl="0">
              <a:lnSpc>
                <a:spcPct val="114599"/>
              </a:lnSpc>
              <a:spcBef>
                <a:spcPts val="0"/>
              </a:spcBef>
              <a:spcAft>
                <a:spcPts val="0"/>
              </a:spcAft>
              <a:buNone/>
            </a:pPr>
            <a:endParaRPr sz="4800">
              <a:solidFill>
                <a:srgbClr val="424242"/>
              </a:solidFill>
              <a:latin typeface="Proxima Nova"/>
              <a:ea typeface="Proxima Nova"/>
              <a:cs typeface="Proxima Nova"/>
              <a:sym typeface="Proxima Nova"/>
            </a:endParaRPr>
          </a:p>
        </p:txBody>
      </p:sp>
      <p:sp>
        <p:nvSpPr>
          <p:cNvPr id="208" name="Google Shape;208;p28"/>
          <p:cNvSpPr/>
          <p:nvPr/>
        </p:nvSpPr>
        <p:spPr>
          <a:xfrm>
            <a:off x="12143610" y="2439560"/>
            <a:ext cx="3822300" cy="4616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209" name="Google Shape;209;p28"/>
          <p:cNvSpPr/>
          <p:nvPr/>
        </p:nvSpPr>
        <p:spPr>
          <a:xfrm>
            <a:off x="16358171" y="4418323"/>
            <a:ext cx="1432500" cy="691200"/>
          </a:xfrm>
          <a:custGeom>
            <a:avLst/>
            <a:gdLst/>
            <a:ahLst/>
            <a:cxnLst/>
            <a:rect l="l" t="t" r="r" b="b"/>
            <a:pathLst>
              <a:path w="120000" h="120000" extrusionOk="0">
                <a:moveTo>
                  <a:pt x="91003" y="119777"/>
                </a:moveTo>
                <a:lnTo>
                  <a:pt x="91003" y="89832"/>
                </a:lnTo>
                <a:lnTo>
                  <a:pt x="0" y="89832"/>
                </a:lnTo>
                <a:lnTo>
                  <a:pt x="0" y="29943"/>
                </a:lnTo>
                <a:lnTo>
                  <a:pt x="91003" y="29943"/>
                </a:lnTo>
                <a:lnTo>
                  <a:pt x="91003" y="0"/>
                </a:lnTo>
                <a:lnTo>
                  <a:pt x="119885" y="59888"/>
                </a:lnTo>
                <a:lnTo>
                  <a:pt x="91003" y="119777"/>
                </a:lnTo>
                <a:close/>
              </a:path>
            </a:pathLst>
          </a:custGeom>
          <a:solidFill>
            <a:srgbClr val="FFD81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
        <p:nvSpPr>
          <p:cNvPr id="210" name="Google Shape;210;p28"/>
          <p:cNvSpPr/>
          <p:nvPr/>
        </p:nvSpPr>
        <p:spPr>
          <a:xfrm>
            <a:off x="18158966" y="2439528"/>
            <a:ext cx="3822300" cy="4616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4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ETHEREUM</a:t>
            </a:r>
          </a:p>
        </p:txBody>
      </p:sp>
    </p:spTree>
    <p:extLst>
      <p:ext uri="{BB962C8B-B14F-4D97-AF65-F5344CB8AC3E}">
        <p14:creationId xmlns:p14="http://schemas.microsoft.com/office/powerpoint/2010/main" val="753332540"/>
      </p:ext>
    </p:extLst>
  </p:cSld>
  <p:clrMapOvr>
    <a:masterClrMapping/>
  </p:clrMapOvr>
</p:sld>
</file>

<file path=ppt/theme/theme1.xml><?xml version="1.0" encoding="utf-8"?>
<a:theme xmlns:a="http://schemas.openxmlformats.org/drawingml/2006/main" name="Default Theme">
  <a:themeElements>
    <a:clrScheme name="Phlox Light">
      <a:dk1>
        <a:srgbClr val="7F7F7F"/>
      </a:dk1>
      <a:lt1>
        <a:srgbClr val="FFFFFF"/>
      </a:lt1>
      <a:dk2>
        <a:srgbClr val="000000"/>
      </a:dk2>
      <a:lt2>
        <a:srgbClr val="FFFFFF"/>
      </a:lt2>
      <a:accent1>
        <a:srgbClr val="2E2E35"/>
      </a:accent1>
      <a:accent2>
        <a:srgbClr val="FFD816"/>
      </a:accent2>
      <a:accent3>
        <a:srgbClr val="9F9EA2"/>
      </a:accent3>
      <a:accent4>
        <a:srgbClr val="D7D5D4"/>
      </a:accent4>
      <a:accent5>
        <a:srgbClr val="2E2E35"/>
      </a:accent5>
      <a:accent6>
        <a:srgbClr val="9F9EA2"/>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7DAC4538EBF37D449713116A4AE1E2A1" ma:contentTypeVersion="18" ma:contentTypeDescription="Új dokumentum létrehozása." ma:contentTypeScope="" ma:versionID="f56744d7714c26fea234343b3ad30179">
  <xsd:schema xmlns:xsd="http://www.w3.org/2001/XMLSchema" xmlns:xs="http://www.w3.org/2001/XMLSchema" xmlns:p="http://schemas.microsoft.com/office/2006/metadata/properties" xmlns:ns3="7f64e849-4fe9-410e-8825-accf69e60a9a" xmlns:ns4="1a45f560-0434-47da-9972-5d2f84163992" targetNamespace="http://schemas.microsoft.com/office/2006/metadata/properties" ma:root="true" ma:fieldsID="6f60f758c13088c6b64804819ba71107" ns3:_="" ns4:_="">
    <xsd:import namespace="7f64e849-4fe9-410e-8825-accf69e60a9a"/>
    <xsd:import namespace="1a45f560-0434-47da-9972-5d2f8416399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element ref="ns4:_activity" minOccurs="0"/>
                <xsd:element ref="ns4:MediaServiceSearchProperties"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64e849-4fe9-410e-8825-accf69e60a9a" elementFormDefault="qualified">
    <xsd:import namespace="http://schemas.microsoft.com/office/2006/documentManagement/types"/>
    <xsd:import namespace="http://schemas.microsoft.com/office/infopath/2007/PartnerControls"/>
    <xsd:element name="SharedWithUsers" ma:index="8" nillable="true" ma:displayName="Résztvevők"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Megosztva részletekkel" ma:internalName="SharedWithDetails" ma:readOnly="true">
      <xsd:simpleType>
        <xsd:restriction base="dms:Note">
          <xsd:maxLength value="255"/>
        </xsd:restriction>
      </xsd:simpleType>
    </xsd:element>
    <xsd:element name="SharingHintHash" ma:index="10" nillable="true" ma:displayName="Megosztási tipp kivonata"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45f560-0434-47da-9972-5d2f8416399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a45f560-0434-47da-9972-5d2f84163992" xsi:nil="true"/>
  </documentManagement>
</p:properties>
</file>

<file path=customXml/itemProps1.xml><?xml version="1.0" encoding="utf-8"?>
<ds:datastoreItem xmlns:ds="http://schemas.openxmlformats.org/officeDocument/2006/customXml" ds:itemID="{8B34B17C-3A5D-4B61-BA41-AC6E709956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64e849-4fe9-410e-8825-accf69e60a9a"/>
    <ds:schemaRef ds:uri="1a45f560-0434-47da-9972-5d2f841639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12D198-B07A-4455-9F42-CAD595E56B89}">
  <ds:schemaRefs>
    <ds:schemaRef ds:uri="http://schemas.microsoft.com/sharepoint/v3/contenttype/forms"/>
  </ds:schemaRefs>
</ds:datastoreItem>
</file>

<file path=customXml/itemProps3.xml><?xml version="1.0" encoding="utf-8"?>
<ds:datastoreItem xmlns:ds="http://schemas.openxmlformats.org/officeDocument/2006/customXml" ds:itemID="{094FDB43-F641-49EF-8B20-4FAD28F60DC6}">
  <ds:schemaRefs>
    <ds:schemaRef ds:uri="http://www.w3.org/XML/1998/namespace"/>
    <ds:schemaRef ds:uri="http://schemas.openxmlformats.org/package/2006/metadata/core-properties"/>
    <ds:schemaRef ds:uri="http://purl.org/dc/elements/1.1/"/>
    <ds:schemaRef ds:uri="7f64e849-4fe9-410e-8825-accf69e60a9a"/>
    <ds:schemaRef ds:uri="http://purl.org/dc/dcmitype/"/>
    <ds:schemaRef ds:uri="http://purl.org/dc/terms/"/>
    <ds:schemaRef ds:uri="http://schemas.microsoft.com/office/2006/documentManagement/types"/>
    <ds:schemaRef ds:uri="http://schemas.microsoft.com/office/infopath/2007/PartnerControls"/>
    <ds:schemaRef ds:uri="1a45f560-0434-47da-9972-5d2f8416399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378</TotalTime>
  <Words>5867</Words>
  <Application>Microsoft Office PowerPoint</Application>
  <PresentationFormat>Egyéni</PresentationFormat>
  <Paragraphs>841</Paragraphs>
  <Slides>63</Slides>
  <Notes>63</Notes>
  <HiddenSlides>17</HiddenSlides>
  <MMClips>0</MMClips>
  <ScaleCrop>false</ScaleCrop>
  <HeadingPairs>
    <vt:vector size="6" baseType="variant">
      <vt:variant>
        <vt:lpstr>Használt betűtípusok</vt:lpstr>
      </vt:variant>
      <vt:variant>
        <vt:i4>10</vt:i4>
      </vt:variant>
      <vt:variant>
        <vt:lpstr>Téma</vt:lpstr>
      </vt:variant>
      <vt:variant>
        <vt:i4>2</vt:i4>
      </vt:variant>
      <vt:variant>
        <vt:lpstr>Diacímek</vt:lpstr>
      </vt:variant>
      <vt:variant>
        <vt:i4>63</vt:i4>
      </vt:variant>
    </vt:vector>
  </HeadingPairs>
  <TitlesOfParts>
    <vt:vector size="75" baseType="lpstr">
      <vt:lpstr>Verdana</vt:lpstr>
      <vt:lpstr>Montserrat</vt:lpstr>
      <vt:lpstr>Poppins</vt:lpstr>
      <vt:lpstr>Calibri Light</vt:lpstr>
      <vt:lpstr>Source Code Pro</vt:lpstr>
      <vt:lpstr>Roboto Mono</vt:lpstr>
      <vt:lpstr>Arial</vt:lpstr>
      <vt:lpstr>Calibri</vt:lpstr>
      <vt:lpstr>Proxima Nova</vt:lpstr>
      <vt:lpstr>Lato</vt:lpstr>
      <vt:lpstr>Default Theme</vt:lpstr>
      <vt:lpstr>2_Office-téma</vt:lpstr>
      <vt:lpstr>Blockchain course  ETHEREUM AND  SMART CONTRACTS: ENABLING A DECENTRALIZED FUTURE  </vt:lpstr>
      <vt:lpstr>Table of Contents</vt:lpstr>
      <vt:lpstr>SMART CONTRACTS</vt:lpstr>
      <vt:lpstr>PowerPoint-bemutató</vt:lpstr>
      <vt:lpstr>PowerPoint-bemutató</vt:lpstr>
      <vt:lpstr>PowerPoint-bemutató</vt:lpstr>
      <vt:lpstr>PowerPoint-bemutató</vt:lpstr>
      <vt:lpstr>PowerPoint-bemutató</vt:lpstr>
      <vt:lpstr>ETHEREUM</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ETHEREUM VIRTUAL MACHINE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Use Blockchain:</vt:lpstr>
      <vt:lpstr>USE CASES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Oláh Norbi</dc:creator>
  <cp:lastModifiedBy>Oláh Norbert</cp:lastModifiedBy>
  <cp:revision>9</cp:revision>
  <dcterms:modified xsi:type="dcterms:W3CDTF">2024-04-29T05:52:32Z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0x0101007DAC4538EBF37D449713116A4AE1E2A1</vt:lpwstr>
  </property>
</Properties>
</file>